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amp;ehk=Gkgf4IJOM3Ym8" ContentType="image/jpeg"/>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19"/>
  </p:sldMasterIdLst>
  <p:notesMasterIdLst>
    <p:notesMasterId r:id="rId47"/>
  </p:notesMasterIdLst>
  <p:handoutMasterIdLst>
    <p:handoutMasterId r:id="rId48"/>
  </p:handoutMasterIdLst>
  <p:sldIdLst>
    <p:sldId id="283" r:id="rId20"/>
    <p:sldId id="312" r:id="rId21"/>
    <p:sldId id="311" r:id="rId22"/>
    <p:sldId id="309" r:id="rId23"/>
    <p:sldId id="310" r:id="rId24"/>
    <p:sldId id="313" r:id="rId25"/>
    <p:sldId id="293" r:id="rId26"/>
    <p:sldId id="290" r:id="rId27"/>
    <p:sldId id="294" r:id="rId28"/>
    <p:sldId id="295" r:id="rId29"/>
    <p:sldId id="298" r:id="rId30"/>
    <p:sldId id="316" r:id="rId31"/>
    <p:sldId id="299" r:id="rId32"/>
    <p:sldId id="297" r:id="rId33"/>
    <p:sldId id="303" r:id="rId34"/>
    <p:sldId id="308" r:id="rId35"/>
    <p:sldId id="300" r:id="rId36"/>
    <p:sldId id="301" r:id="rId37"/>
    <p:sldId id="302" r:id="rId38"/>
    <p:sldId id="317" r:id="rId39"/>
    <p:sldId id="307" r:id="rId40"/>
    <p:sldId id="304" r:id="rId41"/>
    <p:sldId id="305" r:id="rId42"/>
    <p:sldId id="306" r:id="rId43"/>
    <p:sldId id="315" r:id="rId44"/>
    <p:sldId id="314" r:id="rId45"/>
    <p:sldId id="257" r:id="rId46"/>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slides" id="{73C69594-0ADE-4BE2-8ADD-1BD08A5CD6F4}">
          <p14:sldIdLst>
            <p14:sldId id="283"/>
            <p14:sldId id="312"/>
            <p14:sldId id="311"/>
            <p14:sldId id="309"/>
            <p14:sldId id="310"/>
            <p14:sldId id="313"/>
            <p14:sldId id="293"/>
            <p14:sldId id="290"/>
            <p14:sldId id="294"/>
            <p14:sldId id="295"/>
            <p14:sldId id="298"/>
            <p14:sldId id="316"/>
            <p14:sldId id="299"/>
            <p14:sldId id="297"/>
            <p14:sldId id="303"/>
            <p14:sldId id="308"/>
            <p14:sldId id="300"/>
            <p14:sldId id="301"/>
            <p14:sldId id="302"/>
            <p14:sldId id="317"/>
            <p14:sldId id="307"/>
            <p14:sldId id="304"/>
            <p14:sldId id="305"/>
            <p14:sldId id="306"/>
            <p14:sldId id="315"/>
            <p14:sldId id="314"/>
            <p14:sldId id="257"/>
          </p14:sldIdLst>
        </p14:section>
      </p14:sectionLst>
    </p:ext>
    <p:ext uri="{EFAFB233-063F-42B5-8137-9DF3F51BA10A}">
      <p15:sldGuideLst xmlns:p15="http://schemas.microsoft.com/office/powerpoint/2012/main">
        <p15:guide id="1" orient="horz" pos="2203">
          <p15:clr>
            <a:srgbClr val="A4A3A4"/>
          </p15:clr>
        </p15:guide>
        <p15:guide id="2" pos="391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cmAuthor>
  <p:cmAuthor id="3" name="Mary Feil-Jacobs" initials="MF" lastIdx="22" clrIdx="3">
    <p:extLst/>
  </p:cmAuthor>
  <p:cmAuthor id="4" name="Christopher Harrison" initials="CH" lastIdx="1" clrIdx="4">
    <p:extLst>
      <p:ext uri="{19B8F6BF-5375-455C-9EA6-DF929625EA0E}">
        <p15:presenceInfo xmlns:p15="http://schemas.microsoft.com/office/powerpoint/2012/main" userId="S-1-5-21-2127521184-1604012920-1887927527-1461733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3C00"/>
    <a:srgbClr val="002050"/>
    <a:srgbClr val="0072C6"/>
    <a:srgbClr val="EEEEEE"/>
    <a:srgbClr val="737373"/>
    <a:srgbClr val="333333"/>
    <a:srgbClr val="0078D7"/>
    <a:srgbClr val="3C3C3C"/>
    <a:srgbClr val="D83B01"/>
    <a:srgbClr val="DCDC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02" autoAdjust="0"/>
    <p:restoredTop sz="71007" autoAdjust="0"/>
  </p:normalViewPr>
  <p:slideViewPr>
    <p:cSldViewPr>
      <p:cViewPr varScale="1">
        <p:scale>
          <a:sx n="79" d="100"/>
          <a:sy n="79" d="100"/>
        </p:scale>
        <p:origin x="1635" y="27"/>
      </p:cViewPr>
      <p:guideLst>
        <p:guide orient="horz" pos="2203"/>
        <p:guide pos="3917"/>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showGuides="1">
      <p:cViewPr varScale="1">
        <p:scale>
          <a:sx n="83" d="100"/>
          <a:sy n="83" d="100"/>
        </p:scale>
        <p:origin x="385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customXml" Target="../customXml/item18.xml"/><Relationship Id="rId26" Type="http://schemas.openxmlformats.org/officeDocument/2006/relationships/slide" Target="slides/slide7.xml"/><Relationship Id="rId39" Type="http://schemas.openxmlformats.org/officeDocument/2006/relationships/slide" Target="slides/slide20.xml"/><Relationship Id="rId3" Type="http://schemas.openxmlformats.org/officeDocument/2006/relationships/customXml" Target="../customXml/item3.xml"/><Relationship Id="rId21" Type="http://schemas.openxmlformats.org/officeDocument/2006/relationships/slide" Target="slides/slide2.xml"/><Relationship Id="rId34" Type="http://schemas.openxmlformats.org/officeDocument/2006/relationships/slide" Target="slides/slide15.xml"/><Relationship Id="rId42" Type="http://schemas.openxmlformats.org/officeDocument/2006/relationships/slide" Target="slides/slide23.xml"/><Relationship Id="rId47" Type="http://schemas.openxmlformats.org/officeDocument/2006/relationships/notesMaster" Target="notesMasters/notesMaster1.xml"/><Relationship Id="rId50" Type="http://schemas.openxmlformats.org/officeDocument/2006/relationships/presProps" Target="presProps.xml"/><Relationship Id="rId7" Type="http://schemas.openxmlformats.org/officeDocument/2006/relationships/customXml" Target="../customXml/item7.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slide" Target="slides/slide6.xml"/><Relationship Id="rId33" Type="http://schemas.openxmlformats.org/officeDocument/2006/relationships/slide" Target="slides/slide14.xml"/><Relationship Id="rId38" Type="http://schemas.openxmlformats.org/officeDocument/2006/relationships/slide" Target="slides/slide19.xml"/><Relationship Id="rId46" Type="http://schemas.openxmlformats.org/officeDocument/2006/relationships/slide" Target="slides/slide27.xml"/><Relationship Id="rId2" Type="http://schemas.openxmlformats.org/officeDocument/2006/relationships/customXml" Target="../customXml/item2.xml"/><Relationship Id="rId16" Type="http://schemas.openxmlformats.org/officeDocument/2006/relationships/customXml" Target="../customXml/item16.xml"/><Relationship Id="rId20" Type="http://schemas.openxmlformats.org/officeDocument/2006/relationships/slide" Target="slides/slide1.xml"/><Relationship Id="rId29" Type="http://schemas.openxmlformats.org/officeDocument/2006/relationships/slide" Target="slides/slide10.xml"/><Relationship Id="rId41" Type="http://schemas.openxmlformats.org/officeDocument/2006/relationships/slide" Target="slides/slide22.xml"/><Relationship Id="rId54"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customXml" Target="../customXml/item11.xml"/><Relationship Id="rId24" Type="http://schemas.openxmlformats.org/officeDocument/2006/relationships/slide" Target="slides/slide5.xml"/><Relationship Id="rId32" Type="http://schemas.openxmlformats.org/officeDocument/2006/relationships/slide" Target="slides/slide13.xml"/><Relationship Id="rId37" Type="http://schemas.openxmlformats.org/officeDocument/2006/relationships/slide" Target="slides/slide18.xml"/><Relationship Id="rId40" Type="http://schemas.openxmlformats.org/officeDocument/2006/relationships/slide" Target="slides/slide21.xml"/><Relationship Id="rId45" Type="http://schemas.openxmlformats.org/officeDocument/2006/relationships/slide" Target="slides/slide26.xml"/><Relationship Id="rId53" Type="http://schemas.openxmlformats.org/officeDocument/2006/relationships/tableStyles" Target="tableStyles.xml"/><Relationship Id="rId5" Type="http://schemas.openxmlformats.org/officeDocument/2006/relationships/customXml" Target="../customXml/item5.xml"/><Relationship Id="rId15" Type="http://schemas.openxmlformats.org/officeDocument/2006/relationships/customXml" Target="../customXml/item15.xml"/><Relationship Id="rId23" Type="http://schemas.openxmlformats.org/officeDocument/2006/relationships/slide" Target="slides/slide4.xml"/><Relationship Id="rId28" Type="http://schemas.openxmlformats.org/officeDocument/2006/relationships/slide" Target="slides/slide9.xml"/><Relationship Id="rId36" Type="http://schemas.openxmlformats.org/officeDocument/2006/relationships/slide" Target="slides/slide17.xml"/><Relationship Id="rId49" Type="http://schemas.openxmlformats.org/officeDocument/2006/relationships/commentAuthors" Target="commentAuthors.xml"/><Relationship Id="rId10" Type="http://schemas.openxmlformats.org/officeDocument/2006/relationships/customXml" Target="../customXml/item10.xml"/><Relationship Id="rId19" Type="http://schemas.openxmlformats.org/officeDocument/2006/relationships/slideMaster" Target="slideMasters/slideMaster1.xml"/><Relationship Id="rId31" Type="http://schemas.openxmlformats.org/officeDocument/2006/relationships/slide" Target="slides/slide12.xml"/><Relationship Id="rId44" Type="http://schemas.openxmlformats.org/officeDocument/2006/relationships/slide" Target="slides/slide25.xml"/><Relationship Id="rId52"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customXml" Target="../customXml/item14.xml"/><Relationship Id="rId22" Type="http://schemas.openxmlformats.org/officeDocument/2006/relationships/slide" Target="slides/slide3.xml"/><Relationship Id="rId27" Type="http://schemas.openxmlformats.org/officeDocument/2006/relationships/slide" Target="slides/slide8.xml"/><Relationship Id="rId30" Type="http://schemas.openxmlformats.org/officeDocument/2006/relationships/slide" Target="slides/slide11.xml"/><Relationship Id="rId35" Type="http://schemas.openxmlformats.org/officeDocument/2006/relationships/slide" Target="slides/slide16.xml"/><Relationship Id="rId43" Type="http://schemas.openxmlformats.org/officeDocument/2006/relationships/slide" Target="slides/slide24.xml"/><Relationship Id="rId48" Type="http://schemas.openxmlformats.org/officeDocument/2006/relationships/handoutMaster" Target="handoutMasters/handoutMaster1.xml"/><Relationship Id="rId8" Type="http://schemas.openxmlformats.org/officeDocument/2006/relationships/customXml" Target="../customXml/item8.xml"/><Relationship Id="rId51"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6/13/2017 10:10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ehk=Gkgf4IJOM3Ym8>
</file>

<file path=ppt/media/image18.PNG>
</file>

<file path=ppt/media/image19.JPG>
</file>

<file path=ppt/media/image2.png>
</file>

<file path=ppt/media/image20.tiff>
</file>

<file path=ppt/media/image21.tiff>
</file>

<file path=ppt/media/image22.tiff>
</file>

<file path=ppt/media/image23.tiff>
</file>

<file path=ppt/media/image24.tiff>
</file>

<file path=ppt/media/image25.tiff>
</file>

<file path=ppt/media/image26.tiff>
</file>

<file path=ppt/media/image27.tiff>
</file>

<file path=ppt/media/image28.tiff>
</file>

<file path=ppt/media/image29.png>
</file>

<file path=ppt/media/image30.png>
</file>

<file path=ppt/media/image31.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6/13/2017 10:08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t>6/13/2017 10:08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35923606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5A70A388-5CB4-42F2-85B9-1AE1F63398F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6/13/2017 10:08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2" name="Header Placeholder 11"/>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6"/>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9552602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short, a bot is just</a:t>
            </a:r>
            <a:r>
              <a:rPr lang="en-US" baseline="0" dirty="0"/>
              <a:t> </a:t>
            </a:r>
            <a:r>
              <a:rPr lang="en-US" dirty="0"/>
              <a:t>a type</a:t>
            </a:r>
            <a:r>
              <a:rPr lang="en-US" baseline="0" dirty="0"/>
              <a:t> of app. One that connects to users at a slightly more personal level.</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6/13/2017 10:08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4931502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6/13/2017 10:08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475549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6/13/2017 10:08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000194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6/13/2017 10:08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159891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5A70A388-5CB4-42F2-85B9-1AE1F63398F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6/13/2017 10:08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2" name="Header Placeholder 11"/>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6"/>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0051463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6/13/2017 10:08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538731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5A70A388-5CB4-42F2-85B9-1AE1F63398F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6/13/2017 10:08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2" name="Header Placeholder 11"/>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6"/>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4889400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t>6/13/2017 10:08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9295599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t>6/13/2017 10:08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8533440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defTabSz="931774">
              <a:defRPr/>
            </a:pPr>
            <a:endParaRPr lang="en-US" sz="1800" kern="0" dirty="0">
              <a:solidFill>
                <a:sysClr val="windowText" lastClr="000000"/>
              </a:solidFill>
            </a:endParaRPr>
          </a:p>
        </p:txBody>
      </p:sp>
      <p:sp>
        <p:nvSpPr>
          <p:cNvPr id="5" name="Footer Placeholder 4"/>
          <p:cNvSpPr>
            <a:spLocks noGrp="1"/>
          </p:cNvSpPr>
          <p:nvPr>
            <p:ph type="ftr" sz="quarter" idx="11"/>
          </p:nvPr>
        </p:nvSpPr>
        <p:spPr/>
        <p:txBody>
          <a:bodyPr/>
          <a:lstStyle/>
          <a:p>
            <a:pPr marL="0" defTabSz="931467" eaLnBrk="0" hangingPunct="0">
              <a:defRPr/>
            </a:pPr>
            <a:r>
              <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31774">
              <a:defRPr/>
            </a:pPr>
            <a:fld id="{90EC29EE-A8AD-4CE0-9C0B-116E0D4D7533}" type="datetime8">
              <a:rPr lang="en-US" sz="1800" kern="0">
                <a:solidFill>
                  <a:sysClr val="windowText" lastClr="000000"/>
                </a:solidFill>
              </a:rPr>
              <a:pPr defTabSz="931774">
                <a:defRPr/>
              </a:pPr>
              <a:t>6/13/2017 10:08 AM</a:t>
            </a:fld>
            <a:endParaRPr lang="en-US" sz="1800" kern="0" dirty="0">
              <a:solidFill>
                <a:sysClr val="windowText" lastClr="000000"/>
              </a:solidFill>
            </a:endParaRPr>
          </a:p>
        </p:txBody>
      </p:sp>
      <p:sp>
        <p:nvSpPr>
          <p:cNvPr id="7" name="Slide Number Placeholder 6"/>
          <p:cNvSpPr>
            <a:spLocks noGrp="1"/>
          </p:cNvSpPr>
          <p:nvPr>
            <p:ph type="sldNum" sz="quarter" idx="13"/>
          </p:nvPr>
        </p:nvSpPr>
        <p:spPr/>
        <p:txBody>
          <a:bodyPr/>
          <a:lstStyle/>
          <a:p>
            <a:pPr defTabSz="931774">
              <a:defRPr/>
            </a:pPr>
            <a:fld id="{B4008EB6-D09E-4580-8CD6-DDB14511944F}" type="slidenum">
              <a:rPr lang="en-US" sz="1800" kern="0">
                <a:solidFill>
                  <a:sysClr val="windowText" lastClr="000000"/>
                </a:solidFill>
              </a:rPr>
              <a:pPr defTabSz="931774">
                <a:defRPr/>
              </a:pPr>
              <a:t>7</a:t>
            </a:fld>
            <a:endParaRPr lang="en-US" sz="1800" kern="0" dirty="0">
              <a:solidFill>
                <a:sysClr val="windowText" lastClr="000000"/>
              </a:solidFill>
            </a:endParaRPr>
          </a:p>
        </p:txBody>
      </p:sp>
    </p:spTree>
    <p:extLst>
      <p:ext uri="{BB962C8B-B14F-4D97-AF65-F5344CB8AC3E}">
        <p14:creationId xmlns:p14="http://schemas.microsoft.com/office/powerpoint/2010/main" val="6780330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D1E034-5232-41F8-B991-F18E5FA0EB1B}"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636633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a:t>
            </a:r>
            <a:r>
              <a:rPr lang="en-US" baseline="0" dirty="0"/>
              <a:t> all that, what is a bot?</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6/13/2017 10:08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5375850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6/13/2017 10:08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42533849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6/13/2017 10:08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797567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a:t>
            </a:r>
          </a:p>
          <a:p>
            <a:pPr marL="171450" indent="-171450">
              <a:buFontTx/>
              <a:buChar char="-"/>
            </a:pPr>
            <a:r>
              <a:rPr lang="en-US" dirty="0"/>
              <a:t>Project Murphy</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6/13/2017 10:08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35731093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customXml" Target="../../customXml/item2.xml"/><Relationship Id="rId7" Type="http://schemas.openxmlformats.org/officeDocument/2006/relationships/image" Target="../media/image1.png"/><Relationship Id="rId2" Type="http://schemas.openxmlformats.org/officeDocument/2006/relationships/customXml" Target="../../customXml/item15.xml"/><Relationship Id="rId1" Type="http://schemas.openxmlformats.org/officeDocument/2006/relationships/customXml" Target="../../customXml/item9.xml"/><Relationship Id="rId6" Type="http://schemas.openxmlformats.org/officeDocument/2006/relationships/slideMaster" Target="../slideMasters/slideMaster1.xml"/><Relationship Id="rId5" Type="http://schemas.openxmlformats.org/officeDocument/2006/relationships/customXml" Target="../../customXml/item4.xml"/><Relationship Id="rId4" Type="http://schemas.openxmlformats.org/officeDocument/2006/relationships/customXml" Target="../../customXml/item5.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customXml" Target="../../customXml/item13.xml"/><Relationship Id="rId7" Type="http://schemas.openxmlformats.org/officeDocument/2006/relationships/image" Target="../media/image1.png"/><Relationship Id="rId2" Type="http://schemas.openxmlformats.org/officeDocument/2006/relationships/customXml" Target="../../customXml/item7.xml"/><Relationship Id="rId1" Type="http://schemas.openxmlformats.org/officeDocument/2006/relationships/customXml" Target="../../customXml/item8.xml"/><Relationship Id="rId6" Type="http://schemas.openxmlformats.org/officeDocument/2006/relationships/slideMaster" Target="../slideMasters/slideMaster1.xml"/><Relationship Id="rId5" Type="http://schemas.openxmlformats.org/officeDocument/2006/relationships/customXml" Target="../../customXml/item12.xml"/><Relationship Id="rId4" Type="http://schemas.openxmlformats.org/officeDocument/2006/relationships/customXml" Target="../../customXml/item3.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customXml" Target="../../customXml/item6.xml"/><Relationship Id="rId7" Type="http://schemas.openxmlformats.org/officeDocument/2006/relationships/image" Target="../media/image2.png"/><Relationship Id="rId2" Type="http://schemas.openxmlformats.org/officeDocument/2006/relationships/customXml" Target="../../customXml/item1.xml"/><Relationship Id="rId1" Type="http://schemas.openxmlformats.org/officeDocument/2006/relationships/customXml" Target="../../customXml/item17.xml"/><Relationship Id="rId6" Type="http://schemas.openxmlformats.org/officeDocument/2006/relationships/slideMaster" Target="../slideMasters/slideMaster1.xml"/><Relationship Id="rId5" Type="http://schemas.openxmlformats.org/officeDocument/2006/relationships/customXml" Target="../../customXml/item16.xml"/><Relationship Id="rId4" Type="http://schemas.openxmlformats.org/officeDocument/2006/relationships/customXml" Target="../../customXml/item10.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50837" y="6164262"/>
            <a:ext cx="1645920" cy="352578"/>
          </a:xfrm>
          <a:prstGeom prst="rect">
            <a:avLst/>
          </a:prstGeom>
        </p:spPr>
      </p:pic>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7691294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65760" y="365760"/>
            <a:ext cx="11704320" cy="822960"/>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65760" y="1188720"/>
            <a:ext cx="11704320" cy="822960"/>
          </a:xfrm>
        </p:spPr>
        <p:txBody>
          <a:bodyPr/>
          <a:lstStyle>
            <a:lvl1pPr marL="0" indent="0">
              <a:buNone/>
              <a:defRPr sz="2800" spc="-30" baseline="0">
                <a:solidFill>
                  <a:schemeClr val="tx1"/>
                </a:solidFill>
                <a:latin typeface="+mj-lt"/>
              </a:defRPr>
            </a:lvl1pPr>
          </a:lstStyle>
          <a:p>
            <a:pPr lvl="0"/>
            <a:r>
              <a:rPr lang="en-US" dirty="0"/>
              <a:t>Click to edit Master subhead style</a:t>
            </a:r>
          </a:p>
        </p:txBody>
      </p:sp>
    </p:spTree>
    <p:extLst>
      <p:ext uri="{BB962C8B-B14F-4D97-AF65-F5344CB8AC3E}">
        <p14:creationId xmlns:p14="http://schemas.microsoft.com/office/powerpoint/2010/main" val="99396763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subhead with boxes">
    <p:spTree>
      <p:nvGrpSpPr>
        <p:cNvPr id="1" name=""/>
        <p:cNvGrpSpPr/>
        <p:nvPr/>
      </p:nvGrpSpPr>
      <p:grpSpPr>
        <a:xfrm>
          <a:off x="0" y="0"/>
          <a:ext cx="0" cy="0"/>
          <a:chOff x="0" y="0"/>
          <a:chExt cx="0" cy="0"/>
        </a:xfrm>
      </p:grpSpPr>
      <p:sp>
        <p:nvSpPr>
          <p:cNvPr id="12" name="Text Placeholder 4"/>
          <p:cNvSpPr>
            <a:spLocks noGrp="1" noChangeAspect="1"/>
          </p:cNvSpPr>
          <p:nvPr>
            <p:ph type="body" sz="quarter" idx="17"/>
          </p:nvPr>
        </p:nvSpPr>
        <p:spPr>
          <a:xfrm>
            <a:off x="4663440" y="2560320"/>
            <a:ext cx="2103120" cy="2103120"/>
          </a:xfrm>
          <a:solidFill>
            <a:schemeClr val="accent4"/>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3" name="Text Placeholder 4"/>
          <p:cNvSpPr>
            <a:spLocks noGrp="1" noChangeAspect="1"/>
          </p:cNvSpPr>
          <p:nvPr>
            <p:ph type="body" sz="quarter" idx="18"/>
          </p:nvPr>
        </p:nvSpPr>
        <p:spPr>
          <a:xfrm>
            <a:off x="2560320" y="2560320"/>
            <a:ext cx="2103120" cy="2103120"/>
          </a:xfrm>
          <a:solidFill>
            <a:schemeClr val="accent3"/>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4" name="Text Placeholder 4"/>
          <p:cNvSpPr>
            <a:spLocks noGrp="1" noChangeAspect="1"/>
          </p:cNvSpPr>
          <p:nvPr>
            <p:ph type="body" sz="quarter" idx="19"/>
          </p:nvPr>
        </p:nvSpPr>
        <p:spPr>
          <a:xfrm>
            <a:off x="457200" y="2560320"/>
            <a:ext cx="2103120" cy="2103120"/>
          </a:xfrm>
          <a:solidFill>
            <a:schemeClr val="accent1"/>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2" name="Title 1"/>
          <p:cNvSpPr>
            <a:spLocks noGrp="1"/>
          </p:cNvSpPr>
          <p:nvPr>
            <p:ph type="title"/>
          </p:nvPr>
        </p:nvSpPr>
        <p:spPr>
          <a:xfrm>
            <a:off x="365760" y="365760"/>
            <a:ext cx="11704320" cy="822960"/>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65760" y="1188720"/>
            <a:ext cx="11704320" cy="822960"/>
          </a:xfrm>
        </p:spPr>
        <p:txBody>
          <a:bodyPr/>
          <a:lstStyle>
            <a:lvl1pPr marL="0" indent="0">
              <a:buNone/>
              <a:defRPr sz="2800" spc="-30" baseline="0">
                <a:solidFill>
                  <a:schemeClr val="tx1"/>
                </a:solidFill>
                <a:latin typeface="+mj-lt"/>
              </a:defRPr>
            </a:lvl1pPr>
          </a:lstStyle>
          <a:p>
            <a:pPr lvl="0"/>
            <a:r>
              <a:rPr lang="en-US" dirty="0"/>
              <a:t>Click to edit Master subhead style</a:t>
            </a:r>
          </a:p>
        </p:txBody>
      </p:sp>
      <p:sp>
        <p:nvSpPr>
          <p:cNvPr id="7" name="Text Placeholder 4"/>
          <p:cNvSpPr>
            <a:spLocks noGrp="1" noChangeAspect="1"/>
          </p:cNvSpPr>
          <p:nvPr>
            <p:ph type="body" sz="quarter" idx="20"/>
          </p:nvPr>
        </p:nvSpPr>
        <p:spPr>
          <a:xfrm>
            <a:off x="6766560" y="2560320"/>
            <a:ext cx="2103120" cy="2103120"/>
          </a:xfrm>
          <a:solidFill>
            <a:schemeClr val="accent5"/>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pic>
        <p:nvPicPr>
          <p:cNvPr id="8" name="Picture 7"/>
          <p:cNvPicPr>
            <a:picLocks noChangeAspect="1"/>
          </p:cNvPicPr>
          <p:nvPr userDrawn="1"/>
        </p:nvPicPr>
        <p:blipFill>
          <a:blip r:embed="rId2"/>
          <a:stretch>
            <a:fillRect/>
          </a:stretch>
        </p:blipFill>
        <p:spPr>
          <a:xfrm>
            <a:off x="3160803" y="5051425"/>
            <a:ext cx="8928100" cy="1943100"/>
          </a:xfrm>
          <a:prstGeom prst="rect">
            <a:avLst/>
          </a:prstGeom>
        </p:spPr>
      </p:pic>
    </p:spTree>
    <p:extLst>
      <p:ext uri="{BB962C8B-B14F-4D97-AF65-F5344CB8AC3E}">
        <p14:creationId xmlns:p14="http://schemas.microsoft.com/office/powerpoint/2010/main" val="129516634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365760" y="365760"/>
            <a:ext cx="5486400" cy="1554480"/>
          </a:xfrm>
        </p:spPr>
        <p:txBody>
          <a:bodyPr/>
          <a:lstStyle/>
          <a:p>
            <a:r>
              <a:rPr lang="en-US" dirty="0"/>
              <a:t>Click to edit Master title style</a:t>
            </a:r>
          </a:p>
        </p:txBody>
      </p:sp>
      <p:sp>
        <p:nvSpPr>
          <p:cNvPr id="4" name="Picture Placeholder 3"/>
          <p:cNvSpPr>
            <a:spLocks noGrp="1"/>
          </p:cNvSpPr>
          <p:nvPr>
            <p:ph type="pic" sz="quarter" idx="10"/>
          </p:nvPr>
        </p:nvSpPr>
        <p:spPr>
          <a:xfrm>
            <a:off x="6217920" y="0"/>
            <a:ext cx="6217920" cy="6995160"/>
          </a:xfrm>
        </p:spPr>
        <p:txBody>
          <a:bodyPr/>
          <a:lstStyle/>
          <a:p>
            <a:endParaRPr lang="en-US"/>
          </a:p>
        </p:txBody>
      </p:sp>
      <p:sp>
        <p:nvSpPr>
          <p:cNvPr id="6" name="Text Placeholder 5"/>
          <p:cNvSpPr>
            <a:spLocks noGrp="1"/>
          </p:cNvSpPr>
          <p:nvPr>
            <p:ph type="body" sz="quarter" idx="11"/>
          </p:nvPr>
        </p:nvSpPr>
        <p:spPr>
          <a:xfrm>
            <a:off x="365759" y="2103120"/>
            <a:ext cx="5486400" cy="1815882"/>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1826480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layout Alternate">
    <p:spTree>
      <p:nvGrpSpPr>
        <p:cNvPr id="1" name=""/>
        <p:cNvGrpSpPr/>
        <p:nvPr/>
      </p:nvGrpSpPr>
      <p:grpSpPr>
        <a:xfrm>
          <a:off x="0" y="0"/>
          <a:ext cx="0" cy="0"/>
          <a:chOff x="0" y="0"/>
          <a:chExt cx="0" cy="0"/>
        </a:xfrm>
      </p:grpSpPr>
      <p:sp>
        <p:nvSpPr>
          <p:cNvPr id="2" name="Title 1"/>
          <p:cNvSpPr>
            <a:spLocks noGrp="1"/>
          </p:cNvSpPr>
          <p:nvPr>
            <p:ph type="title"/>
          </p:nvPr>
        </p:nvSpPr>
        <p:spPr>
          <a:xfrm>
            <a:off x="6583680" y="365760"/>
            <a:ext cx="5486400" cy="1554480"/>
          </a:xfrm>
        </p:spPr>
        <p:txBody>
          <a:bodyPr/>
          <a:lstStyle/>
          <a:p>
            <a:r>
              <a:rPr lang="en-US" dirty="0"/>
              <a:t>Click to edit Master title style</a:t>
            </a:r>
          </a:p>
        </p:txBody>
      </p:sp>
      <p:sp>
        <p:nvSpPr>
          <p:cNvPr id="4" name="Picture Placeholder 3"/>
          <p:cNvSpPr>
            <a:spLocks noGrp="1"/>
          </p:cNvSpPr>
          <p:nvPr>
            <p:ph type="pic" sz="quarter" idx="10"/>
          </p:nvPr>
        </p:nvSpPr>
        <p:spPr>
          <a:xfrm>
            <a:off x="0" y="0"/>
            <a:ext cx="6217920" cy="6995160"/>
          </a:xfrm>
        </p:spPr>
        <p:txBody>
          <a:bodyPr/>
          <a:lstStyle/>
          <a:p>
            <a:endParaRPr lang="en-US"/>
          </a:p>
        </p:txBody>
      </p:sp>
      <p:sp>
        <p:nvSpPr>
          <p:cNvPr id="6" name="Text Placeholder 5"/>
          <p:cNvSpPr>
            <a:spLocks noGrp="1"/>
          </p:cNvSpPr>
          <p:nvPr>
            <p:ph type="body" sz="quarter" idx="11"/>
          </p:nvPr>
        </p:nvSpPr>
        <p:spPr>
          <a:xfrm>
            <a:off x="6583680" y="2103120"/>
            <a:ext cx="5486400" cy="1815882"/>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9917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illustration A">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435840" cy="6995160"/>
          </a:xfrm>
          <a:prstGeom prst="rect">
            <a:avLst/>
          </a:prstGeom>
        </p:spPr>
      </p:pic>
      <p:sp>
        <p:nvSpPr>
          <p:cNvPr id="2" name="Title 1"/>
          <p:cNvSpPr>
            <a:spLocks noGrp="1"/>
          </p:cNvSpPr>
          <p:nvPr>
            <p:ph type="title"/>
          </p:nvPr>
        </p:nvSpPr>
        <p:spPr>
          <a:xfrm>
            <a:off x="365760" y="731520"/>
            <a:ext cx="7772400" cy="615553"/>
          </a:xfrm>
        </p:spPr>
        <p:txBody>
          <a:bodyPr>
            <a:spAutoFit/>
          </a:bodyPr>
          <a:lstStyle>
            <a:lvl1pPr>
              <a:lnSpc>
                <a:spcPct val="100000"/>
              </a:lnSpc>
              <a:defRPr sz="2800" spc="-30" baseline="0">
                <a:solidFill>
                  <a:schemeClr val="tx1">
                    <a:lumMod val="50000"/>
                  </a:schemeClr>
                </a:solidFill>
                <a:latin typeface="+mj-lt"/>
              </a:defRPr>
            </a:lvl1pPr>
          </a:lstStyle>
          <a:p>
            <a:r>
              <a:rPr lang="en-US" dirty="0"/>
              <a:t>Click to edit Master title style</a:t>
            </a:r>
          </a:p>
        </p:txBody>
      </p:sp>
      <p:pic>
        <p:nvPicPr>
          <p:cNvPr id="3" name="Picture 2"/>
          <p:cNvPicPr>
            <a:picLocks noChangeAspect="1"/>
          </p:cNvPicPr>
          <p:nvPr userDrawn="1"/>
        </p:nvPicPr>
        <p:blipFill>
          <a:blip r:embed="rId3"/>
          <a:stretch>
            <a:fillRect/>
          </a:stretch>
        </p:blipFill>
        <p:spPr>
          <a:xfrm>
            <a:off x="4493069" y="3497580"/>
            <a:ext cx="7346006" cy="3505200"/>
          </a:xfrm>
          <a:prstGeom prst="rect">
            <a:avLst/>
          </a:prstGeom>
        </p:spPr>
      </p:pic>
    </p:spTree>
    <p:extLst>
      <p:ext uri="{BB962C8B-B14F-4D97-AF65-F5344CB8AC3E}">
        <p14:creationId xmlns:p14="http://schemas.microsoft.com/office/powerpoint/2010/main" val="101756562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illustration B">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435840" cy="6995160"/>
          </a:xfrm>
          <a:prstGeom prst="rect">
            <a:avLst/>
          </a:prstGeom>
        </p:spPr>
      </p:pic>
      <p:sp>
        <p:nvSpPr>
          <p:cNvPr id="2" name="Title 1"/>
          <p:cNvSpPr>
            <a:spLocks noGrp="1"/>
          </p:cNvSpPr>
          <p:nvPr>
            <p:ph type="title"/>
          </p:nvPr>
        </p:nvSpPr>
        <p:spPr>
          <a:xfrm>
            <a:off x="4297680" y="731520"/>
            <a:ext cx="7772400" cy="615553"/>
          </a:xfrm>
        </p:spPr>
        <p:txBody>
          <a:bodyPr>
            <a:spAutoFit/>
          </a:bodyPr>
          <a:lstStyle>
            <a:lvl1pPr algn="r">
              <a:lnSpc>
                <a:spcPct val="100000"/>
              </a:lnSpc>
              <a:defRPr sz="2800" spc="-30" baseline="0">
                <a:solidFill>
                  <a:schemeClr val="tx1">
                    <a:lumMod val="50000"/>
                  </a:schemeClr>
                </a:solidFill>
                <a:latin typeface="+mj-lt"/>
              </a:defRPr>
            </a:lvl1pPr>
          </a:lstStyle>
          <a:p>
            <a:r>
              <a:rPr lang="en-US" dirty="0"/>
              <a:t>Click to edit Master title style</a:t>
            </a:r>
          </a:p>
        </p:txBody>
      </p:sp>
      <p:pic>
        <p:nvPicPr>
          <p:cNvPr id="6" name="Picture 5"/>
          <p:cNvPicPr>
            <a:picLocks noChangeAspect="1"/>
          </p:cNvPicPr>
          <p:nvPr userDrawn="1"/>
        </p:nvPicPr>
        <p:blipFill>
          <a:blip r:embed="rId3"/>
          <a:stretch>
            <a:fillRect/>
          </a:stretch>
        </p:blipFill>
        <p:spPr>
          <a:xfrm>
            <a:off x="655637" y="3268662"/>
            <a:ext cx="7463692" cy="3048000"/>
          </a:xfrm>
          <a:prstGeom prst="rect">
            <a:avLst/>
          </a:prstGeom>
        </p:spPr>
      </p:pic>
    </p:spTree>
    <p:extLst>
      <p:ext uri="{BB962C8B-B14F-4D97-AF65-F5344CB8AC3E}">
        <p14:creationId xmlns:p14="http://schemas.microsoft.com/office/powerpoint/2010/main" val="188416763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5760" y="1097280"/>
            <a:ext cx="7315200" cy="1181862"/>
          </a:xfrm>
          <a:noFill/>
        </p:spPr>
        <p:txBody>
          <a:bodyPr tIns="91440" bIns="91440" anchor="t" anchorCtr="0">
            <a:spAutoFit/>
          </a:bodyPr>
          <a:lstStyle>
            <a:lvl1pPr>
              <a:defRPr sz="7200" spc="-8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solidFill>
                  <a:schemeClr val="bg1"/>
                </a:soli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solidFill>
                  <a:schemeClr val="bg1"/>
                </a:solidFill>
                <a:latin typeface="+mj-lt"/>
              </a:defRPr>
            </a:lvl1pPr>
          </a:lstStyle>
          <a:p>
            <a:pPr lvl="0"/>
            <a:r>
              <a:rPr lang="en-US" dirty="0"/>
              <a:t>Speaker Name</a:t>
            </a:r>
          </a:p>
        </p:txBody>
      </p:sp>
    </p:spTree>
    <p:extLst>
      <p:ext uri="{BB962C8B-B14F-4D97-AF65-F5344CB8AC3E}">
        <p14:creationId xmlns:p14="http://schemas.microsoft.com/office/powerpoint/2010/main" val="24117026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tx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solidFill>
                  <a:schemeClr val="bg1"/>
                </a:soli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6421824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p:cNvSpPr/>
          <p:nvPr userDrawn="1"/>
        </p:nvSpPr>
        <p:spPr bwMode="auto">
          <a:xfrm>
            <a:off x="8809037" y="0"/>
            <a:ext cx="3627437" cy="6994525"/>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50837" y="6164262"/>
            <a:ext cx="1645920" cy="352578"/>
          </a:xfrm>
          <a:prstGeom prst="rect">
            <a:avLst/>
          </a:prstGeom>
        </p:spPr>
      </p:pic>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19812175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72C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365760" y="1371600"/>
            <a:ext cx="11704320" cy="2043636"/>
          </a:xfrm>
        </p:spPr>
        <p:txBody>
          <a:bodyPr>
            <a:spAutoFit/>
          </a:bodyPr>
          <a:lstStyle>
            <a:lvl1pPr marL="0" indent="0">
              <a:spcBef>
                <a:spcPts val="600"/>
              </a:spcBef>
              <a:buNone/>
              <a:defRPr sz="32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286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572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858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9144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72C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350837" y="5554662"/>
            <a:ext cx="11704320" cy="954107"/>
          </a:xfrm>
          <a:prstGeom prst="rect">
            <a:avLst/>
          </a:prstGeom>
          <a:noFill/>
          <a:ln w="12700">
            <a:noFill/>
            <a:miter lim="800000"/>
            <a:headEnd type="none" w="sm" len="sm"/>
            <a:tailEnd type="none" w="sm" len="sm"/>
          </a:ln>
          <a:effectLst/>
        </p:spPr>
        <p:txBody>
          <a:bodyPr vert="horz" wrap="square" lIns="91440" tIns="91440" rIns="91440" bIns="91440" numCol="1" anchor="t" anchorCtr="0" compatLnSpc="1">
            <a:prstTxWarp prst="textNoShape">
              <a:avLst/>
            </a:prstTxWarp>
            <a:spAutoFit/>
          </a:bodyPr>
          <a:lstStyle/>
          <a:p>
            <a:pPr defTabSz="932290" eaLnBrk="0" hangingPunct="0"/>
            <a:r>
              <a:rPr lang="en-US" sz="1000" baseline="0" dirty="0">
                <a:solidFill>
                  <a:schemeClr val="bg1"/>
                </a:solidFill>
                <a:cs typeface="Segoe UI" pitchFamily="34" charset="0"/>
              </a:rPr>
              <a:t>© 2016 Microsoft Corporation. All rights reserved. The text in this document is available under the Creative Commons Attribution 3.0 License, additional terms may apply.  All other content contained in this document (including, without limitation, trademarks, logos, images, etc.) are not included within the Creative Commons license grant.  This document does not provide you with any legal rights to any intellectual property in any Microsoft product. You may copy and use this document for your internal, reference purposes.  </a:t>
            </a:r>
          </a:p>
          <a:p>
            <a:pPr defTabSz="932290" eaLnBrk="0" hangingPunct="0"/>
            <a:r>
              <a:rPr lang="en-US" sz="1000" baseline="0" dirty="0">
                <a:solidFill>
                  <a:schemeClr val="bg1"/>
                </a:solidFill>
                <a:cs typeface="Segoe UI" pitchFamily="34" charset="0"/>
              </a:rPr>
              <a:t>This document is provided "as-is." Information and views expressed in this document, including URL and other Internet Web site references, may change without notice. You bear the risk of using it. Some examples are for illustration only and are fictitious. No real association is intended or inferred. Microsoft makes no warranties, express or implied, with respect to the information provided here.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365760" y="1371600"/>
            <a:ext cx="11704320" cy="1877437"/>
          </a:xfrm>
          <a:prstGeom prst="rect">
            <a:avLst/>
          </a:prstGeom>
        </p:spPr>
        <p:txBody>
          <a:bodyPr>
            <a:spAutoFit/>
          </a:bodyPr>
          <a:lstStyle>
            <a:lvl1pPr marL="2286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572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858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9144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1430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63640"/>
            <a:ext cx="12436476" cy="731520"/>
          </a:xfrm>
          <a:prstGeom prst="rect">
            <a:avLst/>
          </a:prstGeom>
          <a:solidFill>
            <a:srgbClr val="FFFF99"/>
          </a:solidFill>
        </p:spPr>
        <p:txBody>
          <a:bodyPr wrap="square" lIns="365760" tIns="91440" rIns="365760" bIns="91440" anchor="ctr" anchorCtr="0">
            <a:noAutofit/>
          </a:bodyPr>
          <a:lstStyle>
            <a:lvl1pPr algn="r">
              <a:buFont typeface="Arial" pitchFamily="34" charset="0"/>
              <a:buNone/>
              <a:defRPr sz="32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Blank_White">
    <p:spTree>
      <p:nvGrpSpPr>
        <p:cNvPr id="1" name=""/>
        <p:cNvGrpSpPr/>
        <p:nvPr/>
      </p:nvGrpSpPr>
      <p:grpSpPr>
        <a:xfrm>
          <a:off x="0" y="0"/>
          <a:ext cx="0" cy="0"/>
          <a:chOff x="0" y="0"/>
          <a:chExt cx="0" cy="0"/>
        </a:xfrm>
      </p:grpSpPr>
      <p:pic>
        <p:nvPicPr>
          <p:cNvPr id="3" name="Picture 2" descr="http://umad.com/img/2015/8/light-gradient-wallpaper-414-463-hd-wallpapers.jpg"/>
          <p:cNvPicPr>
            <a:picLocks noChangeAspect="1" noChangeArrowheads="1"/>
          </p:cNvPicPr>
          <p:nvPr userDrawn="1"/>
        </p:nvPicPr>
        <p:blipFill rotWithShape="1">
          <a:blip r:embed="rId2">
            <a:duotone>
              <a:schemeClr val="bg2">
                <a:shade val="45000"/>
                <a:satMod val="135000"/>
              </a:schemeClr>
              <a:prstClr val="white"/>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rcRect l="12500" r="12500"/>
          <a:stretch/>
        </p:blipFill>
        <p:spPr bwMode="auto">
          <a:xfrm>
            <a:off x="-1" y="-1"/>
            <a:ext cx="12436475" cy="6994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058504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451401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651288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65159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0709109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50837" y="6143778"/>
            <a:ext cx="2283588" cy="373062"/>
          </a:xfrm>
          <a:prstGeom prst="rect">
            <a:avLst/>
          </a:prstGeom>
        </p:spPr>
      </p:pic>
      <p:sp>
        <p:nvSpPr>
          <p:cNvPr id="2" name="Rectangle 1"/>
          <p:cNvSpPr/>
          <p:nvPr userDrawn="1"/>
        </p:nvSpPr>
        <p:spPr bwMode="auto">
          <a:xfrm>
            <a:off x="8809037" y="0"/>
            <a:ext cx="3627437" cy="6994525"/>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chemeClr val="bg1"/>
                </a:solidFill>
              </a:defRPr>
            </a:lvl1pPr>
          </a:lstStyle>
          <a:p>
            <a:r>
              <a:rPr lang="en-US" dirty="0"/>
              <a:t>Presentation title</a:t>
            </a:r>
          </a:p>
        </p:txBody>
      </p:sp>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7324337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495921"/>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5823694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72C6"/>
                </a:solidFill>
              </a:defRPr>
            </a:lvl1pPr>
          </a:lstStyle>
          <a:p>
            <a:r>
              <a:rPr lang="en-US"/>
              <a:t>Click to edit Master title style</a:t>
            </a:r>
          </a:p>
        </p:txBody>
      </p:sp>
      <p:pic>
        <p:nvPicPr>
          <p:cNvPr id="5" name="Picture 4"/>
          <p:cNvPicPr>
            <a:picLocks noChangeAspect="1"/>
          </p:cNvPicPr>
          <p:nvPr userDrawn="1"/>
        </p:nvPicPr>
        <p:blipFill>
          <a:blip r:embed="rId2"/>
          <a:stretch>
            <a:fillRect/>
          </a:stretch>
        </p:blipFill>
        <p:spPr>
          <a:xfrm>
            <a:off x="4703157" y="5897245"/>
            <a:ext cx="7197633" cy="1097280"/>
          </a:xfrm>
          <a:prstGeom prst="rect">
            <a:avLst/>
          </a:prstGeom>
        </p:spPr>
      </p:pic>
    </p:spTree>
    <p:extLst>
      <p:ext uri="{BB962C8B-B14F-4D97-AF65-F5344CB8AC3E}">
        <p14:creationId xmlns:p14="http://schemas.microsoft.com/office/powerpoint/2010/main" val="31024258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dirty="0"/>
              <a:t>Click to edit Master title style</a:t>
            </a:r>
          </a:p>
        </p:txBody>
      </p:sp>
      <p:sp>
        <p:nvSpPr>
          <p:cNvPr id="6" name="Text Placeholder 5"/>
          <p:cNvSpPr>
            <a:spLocks noGrp="1"/>
          </p:cNvSpPr>
          <p:nvPr>
            <p:ph type="body" sz="quarter" idx="10"/>
          </p:nvPr>
        </p:nvSpPr>
        <p:spPr>
          <a:xfrm>
            <a:off x="365760" y="1371600"/>
            <a:ext cx="11704320" cy="2043636"/>
          </a:xfrm>
        </p:spPr>
        <p:txBody>
          <a:bodyPr>
            <a:spAutoFit/>
          </a:bodyPr>
          <a:lstStyle>
            <a:lvl1pPr marL="0" indent="0">
              <a:spcBef>
                <a:spcPts val="600"/>
              </a:spcBef>
              <a:buNone/>
              <a:defRPr sz="2800" spc="-30" baseline="0">
                <a:solidFill>
                  <a:srgbClr val="0072C6"/>
                </a:solidFill>
                <a:latin typeface="+mj-lt"/>
              </a:defRPr>
            </a:lvl1pPr>
            <a:lvl2pPr marL="0" indent="0">
              <a:spcBef>
                <a:spcPts val="600"/>
              </a:spcBef>
              <a:buFontTx/>
              <a:buNone/>
              <a:defRPr sz="2000"/>
            </a:lvl2pPr>
            <a:lvl3pPr marL="228600" indent="0">
              <a:spcBef>
                <a:spcPts val="600"/>
              </a:spcBef>
              <a:buNone/>
              <a:defRPr/>
            </a:lvl3pPr>
            <a:lvl4pPr marL="457200" indent="0">
              <a:spcBef>
                <a:spcPts val="600"/>
              </a:spcBef>
              <a:buNone/>
              <a:defRPr/>
            </a:lvl4pPr>
            <a:lvl5pPr marL="685800" indent="0">
              <a:spcBef>
                <a:spcPts val="600"/>
              </a:spcBef>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365760" y="1371600"/>
            <a:ext cx="11704320" cy="2043636"/>
          </a:xfrm>
        </p:spPr>
        <p:txBody>
          <a:bodyPr>
            <a:spAutoFit/>
          </a:bodyPr>
          <a:lstStyle>
            <a:lvl1pPr marL="0" indent="0">
              <a:spcBef>
                <a:spcPts val="600"/>
              </a:spcBef>
              <a:buNone/>
              <a:defRPr sz="2800" spc="-30" baseline="0">
                <a:solidFill>
                  <a:srgbClr val="0072C6"/>
                </a:solidFill>
                <a:latin typeface="+mj-lt"/>
              </a:defRPr>
            </a:lvl1pPr>
            <a:lvl2pPr marL="228600" indent="-228600">
              <a:spcBef>
                <a:spcPts val="600"/>
              </a:spcBef>
              <a:buFont typeface="Arial" charset="0"/>
              <a:buChar char="•"/>
              <a:defRPr sz="2000"/>
            </a:lvl2pPr>
            <a:lvl3pPr marL="457200" indent="-228600">
              <a:spcBef>
                <a:spcPts val="600"/>
              </a:spcBef>
              <a:buFont typeface="Arial" charset="0"/>
              <a:buChar char="•"/>
              <a:defRPr/>
            </a:lvl3pPr>
            <a:lvl4pPr marL="685800" indent="-228600">
              <a:spcBef>
                <a:spcPts val="600"/>
              </a:spcBef>
              <a:buFont typeface="Arial" charset="0"/>
              <a:buChar char="•"/>
              <a:defRPr/>
            </a:lvl4pPr>
            <a:lvl5pPr marL="914400" indent="-228600">
              <a:spcBef>
                <a:spcPts val="600"/>
              </a:spcBef>
              <a:buFont typeface="Arial"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5760" y="1280160"/>
            <a:ext cx="11704320" cy="1877437"/>
          </a:xfrm>
        </p:spPr>
        <p:txBody>
          <a:bodyPr>
            <a:spAutoFit/>
          </a:bodyPr>
          <a:lstStyle>
            <a:lvl1pPr>
              <a:spcBef>
                <a:spcPts val="600"/>
              </a:spcBef>
              <a:defRPr sz="2000"/>
            </a:lvl1pPr>
            <a:lvl2pPr>
              <a:spcBef>
                <a:spcPts val="600"/>
              </a:spcBef>
              <a:defRPr sz="2000"/>
            </a:lvl2pPr>
            <a:lvl3pPr>
              <a:spcBef>
                <a:spcPts val="600"/>
              </a:spcBef>
              <a:defRPr sz="2000"/>
            </a:lvl3pPr>
            <a:lvl4pPr>
              <a:spcBef>
                <a:spcPts val="600"/>
              </a:spcBef>
              <a:defRPr sz="2000"/>
            </a:lvl4pPr>
            <a:lvl5pPr>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65759" y="1371600"/>
            <a:ext cx="5669280" cy="2043636"/>
          </a:xfrm>
        </p:spPr>
        <p:txBody>
          <a:bodyPr wrap="square">
            <a:spAutoFit/>
          </a:bodyPr>
          <a:lstStyle>
            <a:lvl1pPr marL="0" indent="0">
              <a:spcBef>
                <a:spcPts val="600"/>
              </a:spcBef>
              <a:buClr>
                <a:schemeClr val="tx1"/>
              </a:buClr>
              <a:buFont typeface="Wingdings" pitchFamily="2" charset="2"/>
              <a:buNone/>
              <a:defRPr sz="2800" spc="-30" baseline="0">
                <a:solidFill>
                  <a:srgbClr val="0072C6"/>
                </a:solidFill>
                <a:latin typeface="+mj-lt"/>
              </a:defRPr>
            </a:lvl1pPr>
            <a:lvl2pPr marL="0" indent="0">
              <a:spcBef>
                <a:spcPts val="600"/>
              </a:spcBef>
              <a:buNone/>
              <a:defRPr sz="2000"/>
            </a:lvl2pPr>
            <a:lvl3pPr marL="231775" indent="0">
              <a:spcBef>
                <a:spcPts val="600"/>
              </a:spcBef>
              <a:buNone/>
              <a:tabLst/>
              <a:defRPr sz="2000"/>
            </a:lvl3pPr>
            <a:lvl4pPr marL="460375" indent="0">
              <a:spcBef>
                <a:spcPts val="600"/>
              </a:spcBef>
              <a:buNone/>
              <a:defRPr/>
            </a:lvl4pPr>
            <a:lvl5pPr marL="685800" indent="0">
              <a:spcBef>
                <a:spcPts val="600"/>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400800" y="1371600"/>
            <a:ext cx="5669280" cy="2043636"/>
          </a:xfrm>
        </p:spPr>
        <p:txBody>
          <a:bodyPr wrap="square">
            <a:spAutoFit/>
          </a:bodyPr>
          <a:lstStyle>
            <a:lvl1pPr marL="0" indent="0">
              <a:spcBef>
                <a:spcPts val="600"/>
              </a:spcBef>
              <a:buClr>
                <a:schemeClr val="tx1"/>
              </a:buClr>
              <a:buFont typeface="Wingdings" pitchFamily="2" charset="2"/>
              <a:buNone/>
              <a:defRPr sz="2800" spc="-30" baseline="0">
                <a:solidFill>
                  <a:srgbClr val="0072C6"/>
                </a:solidFill>
                <a:latin typeface="+mj-lt"/>
              </a:defRPr>
            </a:lvl1pPr>
            <a:lvl2pPr marL="0" indent="0">
              <a:spcBef>
                <a:spcPts val="600"/>
              </a:spcBef>
              <a:buNone/>
              <a:defRPr sz="2000"/>
            </a:lvl2pPr>
            <a:lvl3pPr marL="231775" indent="0">
              <a:spcBef>
                <a:spcPts val="600"/>
              </a:spcBef>
              <a:buNone/>
              <a:tabLst/>
              <a:defRPr sz="2000"/>
            </a:lvl3pPr>
            <a:lvl4pPr marL="460375" indent="0">
              <a:spcBef>
                <a:spcPts val="600"/>
              </a:spcBef>
              <a:buNone/>
              <a:defRPr/>
            </a:lvl4pPr>
            <a:lvl5pPr marL="685800" indent="0">
              <a:spcBef>
                <a:spcPts val="600"/>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65760" y="1371600"/>
            <a:ext cx="5669280" cy="2043636"/>
          </a:xfrm>
        </p:spPr>
        <p:txBody>
          <a:bodyPr wrap="square">
            <a:spAutoFit/>
          </a:bodyPr>
          <a:lstStyle>
            <a:lvl1pPr marL="0" indent="0">
              <a:spcBef>
                <a:spcPts val="600"/>
              </a:spcBef>
              <a:buClr>
                <a:schemeClr val="tx2"/>
              </a:buClr>
              <a:buFont typeface="Arial" pitchFamily="34" charset="0"/>
              <a:buNone/>
              <a:defRPr sz="2800" spc="-30" baseline="0">
                <a:solidFill>
                  <a:srgbClr val="0072C6"/>
                </a:solidFill>
                <a:latin typeface="+mj-lt"/>
              </a:defRPr>
            </a:lvl1pPr>
            <a:lvl2pPr marL="228600" indent="-228600">
              <a:spcBef>
                <a:spcPts val="600"/>
              </a:spcBef>
              <a:defRPr sz="2000"/>
            </a:lvl2pPr>
            <a:lvl3pPr marL="457200" indent="-228600">
              <a:spcBef>
                <a:spcPts val="600"/>
              </a:spcBef>
              <a:tabLst/>
              <a:defRPr sz="2000"/>
            </a:lvl3pPr>
            <a:lvl4pPr marL="685800" indent="-228600">
              <a:spcBef>
                <a:spcPts val="600"/>
              </a:spcBef>
              <a:defRPr sz="2000"/>
            </a:lvl4pPr>
            <a:lvl5pPr marL="914400" indent="-228600">
              <a:spcBef>
                <a:spcPts val="600"/>
              </a:spcBef>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400800" y="1371600"/>
            <a:ext cx="5669280" cy="2043636"/>
          </a:xfrm>
        </p:spPr>
        <p:txBody>
          <a:bodyPr wrap="square">
            <a:spAutoFit/>
          </a:bodyPr>
          <a:lstStyle>
            <a:lvl1pPr marL="0" indent="0">
              <a:spcBef>
                <a:spcPts val="600"/>
              </a:spcBef>
              <a:buClr>
                <a:schemeClr val="tx2"/>
              </a:buClr>
              <a:buFont typeface="Arial" pitchFamily="34" charset="0"/>
              <a:buNone/>
              <a:defRPr sz="2800" spc="-30" baseline="0">
                <a:solidFill>
                  <a:srgbClr val="0072C6"/>
                </a:solidFill>
                <a:latin typeface="+mj-lt"/>
              </a:defRPr>
            </a:lvl1pPr>
            <a:lvl2pPr marL="228600" indent="-228600">
              <a:spcBef>
                <a:spcPts val="600"/>
              </a:spcBef>
              <a:defRPr sz="2000"/>
            </a:lvl2pPr>
            <a:lvl3pPr marL="457200" indent="-228600">
              <a:spcBef>
                <a:spcPts val="600"/>
              </a:spcBef>
              <a:tabLst/>
              <a:defRPr sz="2000"/>
            </a:lvl3pPr>
            <a:lvl4pPr marL="685800" indent="-228600">
              <a:spcBef>
                <a:spcPts val="600"/>
              </a:spcBef>
              <a:defRPr sz="2000"/>
            </a:lvl4pPr>
            <a:lvl5pPr marL="914400" indent="-228600">
              <a:spcBef>
                <a:spcPts val="600"/>
              </a:spcBef>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ags" Target="../tags/tag7.xml"/><Relationship Id="rId21" Type="http://schemas.openxmlformats.org/officeDocument/2006/relationships/slideLayout" Target="../slideLayouts/slideLayout21.xml"/><Relationship Id="rId34" Type="http://schemas.openxmlformats.org/officeDocument/2006/relationships/tags" Target="../tags/tag2.xml"/><Relationship Id="rId42" Type="http://schemas.openxmlformats.org/officeDocument/2006/relationships/tags" Target="../tags/tag10.xml"/><Relationship Id="rId47" Type="http://schemas.openxmlformats.org/officeDocument/2006/relationships/tags" Target="../tags/tag15.xml"/><Relationship Id="rId50" Type="http://schemas.openxmlformats.org/officeDocument/2006/relationships/tags" Target="../tags/tag18.xml"/><Relationship Id="rId55" Type="http://schemas.openxmlformats.org/officeDocument/2006/relationships/tags" Target="../tags/tag23.xml"/><Relationship Id="rId63" Type="http://schemas.openxmlformats.org/officeDocument/2006/relationships/tags" Target="../tags/tag31.xml"/><Relationship Id="rId68" Type="http://schemas.openxmlformats.org/officeDocument/2006/relationships/tags" Target="../tags/tag36.xml"/><Relationship Id="rId7" Type="http://schemas.openxmlformats.org/officeDocument/2006/relationships/slideLayout" Target="../slideLayouts/slideLayout7.xml"/><Relationship Id="rId71" Type="http://schemas.openxmlformats.org/officeDocument/2006/relationships/tags" Target="../tags/tag39.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37" Type="http://schemas.openxmlformats.org/officeDocument/2006/relationships/tags" Target="../tags/tag5.xml"/><Relationship Id="rId40" Type="http://schemas.openxmlformats.org/officeDocument/2006/relationships/tags" Target="../tags/tag8.xml"/><Relationship Id="rId45" Type="http://schemas.openxmlformats.org/officeDocument/2006/relationships/tags" Target="../tags/tag13.xml"/><Relationship Id="rId53" Type="http://schemas.openxmlformats.org/officeDocument/2006/relationships/tags" Target="../tags/tag21.xml"/><Relationship Id="rId58" Type="http://schemas.openxmlformats.org/officeDocument/2006/relationships/tags" Target="../tags/tag26.xml"/><Relationship Id="rId66" Type="http://schemas.openxmlformats.org/officeDocument/2006/relationships/tags" Target="../tags/tag3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ags" Target="../tags/tag4.xml"/><Relationship Id="rId49" Type="http://schemas.openxmlformats.org/officeDocument/2006/relationships/tags" Target="../tags/tag17.xml"/><Relationship Id="rId57" Type="http://schemas.openxmlformats.org/officeDocument/2006/relationships/tags" Target="../tags/tag25.xml"/><Relationship Id="rId61" Type="http://schemas.openxmlformats.org/officeDocument/2006/relationships/tags" Target="../tags/tag2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ags" Target="../tags/tag12.xml"/><Relationship Id="rId52" Type="http://schemas.openxmlformats.org/officeDocument/2006/relationships/tags" Target="../tags/tag20.xml"/><Relationship Id="rId60" Type="http://schemas.openxmlformats.org/officeDocument/2006/relationships/tags" Target="../tags/tag28.xml"/><Relationship Id="rId65" Type="http://schemas.openxmlformats.org/officeDocument/2006/relationships/tags" Target="../tags/tag3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ags" Target="../tags/tag3.xml"/><Relationship Id="rId43" Type="http://schemas.openxmlformats.org/officeDocument/2006/relationships/tags" Target="../tags/tag11.xml"/><Relationship Id="rId48" Type="http://schemas.openxmlformats.org/officeDocument/2006/relationships/tags" Target="../tags/tag16.xml"/><Relationship Id="rId56" Type="http://schemas.openxmlformats.org/officeDocument/2006/relationships/tags" Target="../tags/tag24.xml"/><Relationship Id="rId64" Type="http://schemas.openxmlformats.org/officeDocument/2006/relationships/tags" Target="../tags/tag32.xml"/><Relationship Id="rId69" Type="http://schemas.openxmlformats.org/officeDocument/2006/relationships/tags" Target="../tags/tag37.xml"/><Relationship Id="rId8" Type="http://schemas.openxmlformats.org/officeDocument/2006/relationships/slideLayout" Target="../slideLayouts/slideLayout8.xml"/><Relationship Id="rId51" Type="http://schemas.openxmlformats.org/officeDocument/2006/relationships/tags" Target="../tags/tag19.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ags" Target="../tags/tag1.xml"/><Relationship Id="rId38" Type="http://schemas.openxmlformats.org/officeDocument/2006/relationships/tags" Target="../tags/tag6.xml"/><Relationship Id="rId46" Type="http://schemas.openxmlformats.org/officeDocument/2006/relationships/tags" Target="../tags/tag14.xml"/><Relationship Id="rId59" Type="http://schemas.openxmlformats.org/officeDocument/2006/relationships/tags" Target="../tags/tag27.xml"/><Relationship Id="rId67" Type="http://schemas.openxmlformats.org/officeDocument/2006/relationships/tags" Target="../tags/tag35.xml"/><Relationship Id="rId20" Type="http://schemas.openxmlformats.org/officeDocument/2006/relationships/slideLayout" Target="../slideLayouts/slideLayout20.xml"/><Relationship Id="rId41" Type="http://schemas.openxmlformats.org/officeDocument/2006/relationships/tags" Target="../tags/tag9.xml"/><Relationship Id="rId54" Type="http://schemas.openxmlformats.org/officeDocument/2006/relationships/tags" Target="../tags/tag22.xml"/><Relationship Id="rId62" Type="http://schemas.openxmlformats.org/officeDocument/2006/relationships/tags" Target="../tags/tag30.xml"/><Relationship Id="rId70" Type="http://schemas.openxmlformats.org/officeDocument/2006/relationships/tags" Target="../tags/tag3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65760" y="365760"/>
            <a:ext cx="11704320" cy="914400"/>
          </a:xfrm>
          <a:prstGeom prst="rect">
            <a:avLst/>
          </a:prstGeom>
        </p:spPr>
        <p:txBody>
          <a:bodyPr vert="horz" wrap="square" lIns="91440" tIns="91440" rIns="91440" bIns="91440" rtlCol="0" anchor="t">
            <a:noAutofit/>
          </a:bodyPr>
          <a:lstStyle/>
          <a:p>
            <a:r>
              <a:rPr lang="en-US" dirty="0"/>
              <a:t>Click to edit Master title style</a:t>
            </a:r>
          </a:p>
        </p:txBody>
      </p:sp>
      <p:sp>
        <p:nvSpPr>
          <p:cNvPr id="4" name="Text Placeholder 3"/>
          <p:cNvSpPr>
            <a:spLocks noGrp="1"/>
          </p:cNvSpPr>
          <p:nvPr>
            <p:ph type="body" idx="1"/>
          </p:nvPr>
        </p:nvSpPr>
        <p:spPr>
          <a:xfrm>
            <a:off x="365760" y="1280160"/>
            <a:ext cx="11704320" cy="1828800"/>
          </a:xfrm>
          <a:prstGeom prst="rect">
            <a:avLst/>
          </a:prstGeom>
        </p:spPr>
        <p:txBody>
          <a:bodyPr vert="horz" wrap="square" lIns="91440" tIns="91440" rIns="91440" bIns="9144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5" name="Rectangle 44"/>
          <p:cNvSpPr/>
          <p:nvPr userDrawn="1">
            <p:custDataLst>
              <p:tags r:id="rId33"/>
            </p:custDataLst>
          </p:nvPr>
        </p:nvSpPr>
        <p:spPr bwMode="auto">
          <a:xfrm>
            <a:off x="-1681401" y="743"/>
            <a:ext cx="548640" cy="548640"/>
          </a:xfrm>
          <a:prstGeom prst="rect">
            <a:avLst/>
          </a:prstGeom>
          <a:solidFill>
            <a:srgbClr val="4668C5"/>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197</a:t>
            </a:r>
          </a:p>
        </p:txBody>
      </p:sp>
      <p:sp>
        <p:nvSpPr>
          <p:cNvPr id="46" name="Rectangle 45"/>
          <p:cNvSpPr/>
          <p:nvPr userDrawn="1">
            <p:custDataLst>
              <p:tags r:id="rId34"/>
            </p:custDataLst>
          </p:nvPr>
        </p:nvSpPr>
        <p:spPr bwMode="auto">
          <a:xfrm>
            <a:off x="-1133721" y="743"/>
            <a:ext cx="548640" cy="548640"/>
          </a:xfrm>
          <a:prstGeom prst="rect">
            <a:avLst/>
          </a:prstGeom>
          <a:solidFill>
            <a:srgbClr val="00188F"/>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143</a:t>
            </a:r>
          </a:p>
        </p:txBody>
      </p:sp>
      <p:sp>
        <p:nvSpPr>
          <p:cNvPr id="47" name="Rectangle 46"/>
          <p:cNvSpPr/>
          <p:nvPr userDrawn="1">
            <p:custDataLst>
              <p:tags r:id="rId35"/>
            </p:custDataLst>
          </p:nvPr>
        </p:nvSpPr>
        <p:spPr bwMode="auto">
          <a:xfrm>
            <a:off x="-576884" y="743"/>
            <a:ext cx="548640" cy="548640"/>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32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endPar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48" name="Rectangle 47"/>
          <p:cNvSpPr/>
          <p:nvPr userDrawn="1">
            <p:custDataLst>
              <p:tags r:id="rId36"/>
            </p:custDataLst>
          </p:nvPr>
        </p:nvSpPr>
        <p:spPr bwMode="auto">
          <a:xfrm>
            <a:off x="-1681291" y="1103972"/>
            <a:ext cx="548640" cy="548640"/>
          </a:xfrm>
          <a:prstGeom prst="rect">
            <a:avLst/>
          </a:prstGeom>
          <a:solidFill>
            <a:srgbClr val="00D8CC"/>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204</a:t>
            </a:r>
          </a:p>
        </p:txBody>
      </p:sp>
      <p:sp>
        <p:nvSpPr>
          <p:cNvPr id="49" name="Rectangle 48"/>
          <p:cNvSpPr/>
          <p:nvPr userDrawn="1">
            <p:custDataLst>
              <p:tags r:id="rId37"/>
            </p:custDataLst>
          </p:nvPr>
        </p:nvSpPr>
        <p:spPr bwMode="auto">
          <a:xfrm>
            <a:off x="-1133841" y="1103972"/>
            <a:ext cx="548640" cy="548640"/>
          </a:xfrm>
          <a:prstGeom prst="rect">
            <a:avLst/>
          </a:prstGeom>
          <a:solidFill>
            <a:srgbClr val="00B294"/>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178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148</a:t>
            </a:r>
          </a:p>
        </p:txBody>
      </p:sp>
      <p:sp>
        <p:nvSpPr>
          <p:cNvPr id="50" name="Rectangle 49"/>
          <p:cNvSpPr/>
          <p:nvPr userDrawn="1">
            <p:custDataLst>
              <p:tags r:id="rId38"/>
            </p:custDataLst>
          </p:nvPr>
        </p:nvSpPr>
        <p:spPr bwMode="auto">
          <a:xfrm>
            <a:off x="-576867" y="1103972"/>
            <a:ext cx="548640" cy="548640"/>
          </a:xfrm>
          <a:prstGeom prst="rect">
            <a:avLst/>
          </a:prstGeom>
          <a:solidFill>
            <a:srgbClr val="00827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p:txBody>
      </p:sp>
      <p:sp>
        <p:nvSpPr>
          <p:cNvPr id="51" name="Rectangle 50"/>
          <p:cNvSpPr/>
          <p:nvPr userDrawn="1">
            <p:custDataLst>
              <p:tags r:id="rId39"/>
            </p:custDataLst>
          </p:nvPr>
        </p:nvSpPr>
        <p:spPr bwMode="auto">
          <a:xfrm>
            <a:off x="-1671156" y="2214110"/>
            <a:ext cx="558441" cy="548640"/>
          </a:xfrm>
          <a:prstGeom prst="rect">
            <a:avLst/>
          </a:prstGeom>
          <a:solidFill>
            <a:srgbClr val="BAD80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a:t>
            </a:r>
          </a:p>
        </p:txBody>
      </p:sp>
      <p:sp>
        <p:nvSpPr>
          <p:cNvPr id="52" name="Rectangle 51"/>
          <p:cNvSpPr/>
          <p:nvPr userDrawn="1">
            <p:custDataLst>
              <p:tags r:id="rId40"/>
            </p:custDataLst>
          </p:nvPr>
        </p:nvSpPr>
        <p:spPr bwMode="auto">
          <a:xfrm>
            <a:off x="-1122239" y="2214110"/>
            <a:ext cx="554181" cy="548640"/>
          </a:xfrm>
          <a:prstGeom prst="rect">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127</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3" name="Rectangle 52"/>
          <p:cNvSpPr/>
          <p:nvPr userDrawn="1">
            <p:custDataLst>
              <p:tags r:id="rId41"/>
            </p:custDataLst>
          </p:nvPr>
        </p:nvSpPr>
        <p:spPr bwMode="auto">
          <a:xfrm>
            <a:off x="-566730" y="2214110"/>
            <a:ext cx="548640" cy="548640"/>
          </a:xfrm>
          <a:prstGeom prst="rect">
            <a:avLst/>
          </a:prstGeom>
          <a:solidFill>
            <a:srgbClr val="008A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4" name="Rectangle 53"/>
          <p:cNvSpPr/>
          <p:nvPr userDrawn="1">
            <p:custDataLst>
              <p:tags r:id="rId42"/>
            </p:custDataLst>
          </p:nvPr>
        </p:nvSpPr>
        <p:spPr bwMode="auto">
          <a:xfrm>
            <a:off x="-1692162" y="3309985"/>
            <a:ext cx="567965" cy="548640"/>
          </a:xfrm>
          <a:prstGeom prst="rect">
            <a:avLst/>
          </a:prstGeom>
          <a:solidFill>
            <a:srgbClr val="FFB9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5" name="Rectangle 54"/>
          <p:cNvSpPr/>
          <p:nvPr userDrawn="1">
            <p:custDataLst>
              <p:tags r:id="rId43"/>
            </p:custDataLst>
          </p:nvPr>
        </p:nvSpPr>
        <p:spPr bwMode="auto">
          <a:xfrm>
            <a:off x="-1135187" y="3309985"/>
            <a:ext cx="558414" cy="548640"/>
          </a:xfrm>
          <a:prstGeom prst="rect">
            <a:avLst/>
          </a:pr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p:txBody>
      </p:sp>
      <p:sp>
        <p:nvSpPr>
          <p:cNvPr id="56" name="Rectangle 55"/>
          <p:cNvSpPr/>
          <p:nvPr userDrawn="1">
            <p:custDataLst>
              <p:tags r:id="rId44"/>
            </p:custDataLst>
          </p:nvPr>
        </p:nvSpPr>
        <p:spPr bwMode="auto">
          <a:xfrm>
            <a:off x="-578211" y="3309985"/>
            <a:ext cx="548640" cy="548640"/>
          </a:xfrm>
          <a:prstGeom prst="rect">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220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60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7" name="Rectangle 56"/>
          <p:cNvSpPr/>
          <p:nvPr userDrawn="1">
            <p:custDataLst>
              <p:tags r:id="rId45"/>
            </p:custDataLst>
          </p:nvPr>
        </p:nvSpPr>
        <p:spPr bwMode="auto">
          <a:xfrm>
            <a:off x="-1683905" y="4403050"/>
            <a:ext cx="561903" cy="548640"/>
          </a:xfrm>
          <a:prstGeom prst="rect">
            <a:avLst/>
          </a:prstGeom>
          <a:solidFill>
            <a:srgbClr val="F472D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244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208</a:t>
            </a:r>
          </a:p>
        </p:txBody>
      </p:sp>
      <p:sp>
        <p:nvSpPr>
          <p:cNvPr id="58" name="Rectangle 57"/>
          <p:cNvSpPr/>
          <p:nvPr userDrawn="1">
            <p:custDataLst>
              <p:tags r:id="rId46"/>
            </p:custDataLst>
          </p:nvPr>
        </p:nvSpPr>
        <p:spPr bwMode="auto">
          <a:xfrm>
            <a:off x="-1130214" y="4403050"/>
            <a:ext cx="548640" cy="548640"/>
          </a:xfrm>
          <a:prstGeom prst="rect">
            <a:avLst/>
          </a:prstGeom>
          <a:solidFill>
            <a:srgbClr val="EC008C"/>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p:txBody>
      </p:sp>
      <p:sp>
        <p:nvSpPr>
          <p:cNvPr id="59" name="Rectangle 58"/>
          <p:cNvSpPr/>
          <p:nvPr userDrawn="1">
            <p:custDataLst>
              <p:tags r:id="rId47"/>
            </p:custDataLst>
          </p:nvPr>
        </p:nvSpPr>
        <p:spPr bwMode="auto">
          <a:xfrm>
            <a:off x="-581452" y="4403050"/>
            <a:ext cx="548640" cy="548640"/>
          </a:xfrm>
          <a:prstGeom prst="rect">
            <a:avLst/>
          </a:prstGeom>
          <a:solidFill>
            <a:srgbClr val="B4009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158</a:t>
            </a:r>
          </a:p>
        </p:txBody>
      </p:sp>
      <p:sp>
        <p:nvSpPr>
          <p:cNvPr id="60" name="Rectangle 59"/>
          <p:cNvSpPr/>
          <p:nvPr userDrawn="1">
            <p:custDataLst>
              <p:tags r:id="rId48"/>
            </p:custDataLst>
          </p:nvPr>
        </p:nvSpPr>
        <p:spPr bwMode="auto">
          <a:xfrm>
            <a:off x="-1681291" y="556310"/>
            <a:ext cx="548640" cy="548640"/>
          </a:xfrm>
          <a:prstGeom prst="rect">
            <a:avLst/>
          </a:prstGeom>
          <a:solidFill>
            <a:srgbClr val="6DC2E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194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233</a:t>
            </a:r>
          </a:p>
        </p:txBody>
      </p:sp>
      <p:sp>
        <p:nvSpPr>
          <p:cNvPr id="61" name="Rectangle 60"/>
          <p:cNvSpPr/>
          <p:nvPr userDrawn="1">
            <p:custDataLst>
              <p:tags r:id="rId49"/>
            </p:custDataLst>
          </p:nvPr>
        </p:nvSpPr>
        <p:spPr bwMode="auto">
          <a:xfrm>
            <a:off x="-1133840" y="556302"/>
            <a:ext cx="557069" cy="548640"/>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242</a:t>
            </a:r>
          </a:p>
        </p:txBody>
      </p:sp>
      <p:sp>
        <p:nvSpPr>
          <p:cNvPr id="62" name="Rectangle 61"/>
          <p:cNvSpPr/>
          <p:nvPr userDrawn="1">
            <p:custDataLst>
              <p:tags r:id="rId50"/>
            </p:custDataLst>
          </p:nvPr>
        </p:nvSpPr>
        <p:spPr bwMode="auto">
          <a:xfrm>
            <a:off x="-576884" y="556310"/>
            <a:ext cx="548640" cy="548640"/>
          </a:xfrm>
          <a:prstGeom prst="rect">
            <a:avLst/>
          </a:pr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198</a:t>
            </a:r>
          </a:p>
        </p:txBody>
      </p:sp>
      <p:sp>
        <p:nvSpPr>
          <p:cNvPr id="63" name="Rectangle 62"/>
          <p:cNvSpPr/>
          <p:nvPr userDrawn="1">
            <p:custDataLst>
              <p:tags r:id="rId51"/>
            </p:custDataLst>
          </p:nvPr>
        </p:nvSpPr>
        <p:spPr bwMode="auto">
          <a:xfrm>
            <a:off x="-1681539" y="1659530"/>
            <a:ext cx="548640" cy="548640"/>
          </a:xfrm>
          <a:prstGeom prst="rect">
            <a:avLst/>
          </a:prstGeom>
          <a:solidFill>
            <a:srgbClr val="55D455"/>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p:txBody>
      </p:sp>
      <p:sp>
        <p:nvSpPr>
          <p:cNvPr id="64" name="Rectangle 63"/>
          <p:cNvSpPr/>
          <p:nvPr userDrawn="1">
            <p:custDataLst>
              <p:tags r:id="rId52"/>
            </p:custDataLst>
          </p:nvPr>
        </p:nvSpPr>
        <p:spPr bwMode="auto">
          <a:xfrm>
            <a:off x="-1132925" y="1659530"/>
            <a:ext cx="548640" cy="548640"/>
          </a:xfrm>
          <a:prstGeom prst="rect">
            <a:avLst/>
          </a:prstGeom>
          <a:solidFill>
            <a:srgbClr val="009E4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73</a:t>
            </a:r>
          </a:p>
        </p:txBody>
      </p:sp>
      <p:sp>
        <p:nvSpPr>
          <p:cNvPr id="65" name="Rectangle 64"/>
          <p:cNvSpPr/>
          <p:nvPr userDrawn="1">
            <p:custDataLst>
              <p:tags r:id="rId53"/>
            </p:custDataLst>
          </p:nvPr>
        </p:nvSpPr>
        <p:spPr bwMode="auto">
          <a:xfrm>
            <a:off x="-576884" y="1659530"/>
            <a:ext cx="548640" cy="548640"/>
          </a:xfrm>
          <a:prstGeom prst="rect">
            <a:avLst/>
          </a:prstGeom>
          <a:solidFill>
            <a:srgbClr val="00723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66" name="Rectangle 65"/>
          <p:cNvSpPr/>
          <p:nvPr userDrawn="1">
            <p:custDataLst>
              <p:tags r:id="rId54"/>
            </p:custDataLst>
          </p:nvPr>
        </p:nvSpPr>
        <p:spPr bwMode="auto">
          <a:xfrm>
            <a:off x="-1686837" y="2762750"/>
            <a:ext cx="545775" cy="548640"/>
          </a:xfrm>
          <a:prstGeom prst="rect">
            <a:avLst/>
          </a:prstGeom>
          <a:solidFill>
            <a:srgbClr val="FFFC9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p:txBody>
      </p:sp>
      <p:sp>
        <p:nvSpPr>
          <p:cNvPr id="67" name="Rectangle 66"/>
          <p:cNvSpPr/>
          <p:nvPr userDrawn="1">
            <p:custDataLst>
              <p:tags r:id="rId55"/>
            </p:custDataLst>
          </p:nvPr>
        </p:nvSpPr>
        <p:spPr bwMode="auto">
          <a:xfrm>
            <a:off x="-1133483" y="2762750"/>
            <a:ext cx="549210" cy="548640"/>
          </a:xfrm>
          <a:prstGeom prst="rect">
            <a:avLst/>
          </a:prstGeom>
          <a:solidFill>
            <a:srgbClr val="FFF1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68" name="Rectangle 67"/>
          <p:cNvSpPr/>
          <p:nvPr userDrawn="1">
            <p:custDataLst>
              <p:tags r:id="rId56"/>
            </p:custDataLst>
          </p:nvPr>
        </p:nvSpPr>
        <p:spPr bwMode="auto">
          <a:xfrm>
            <a:off x="-585201" y="2762750"/>
            <a:ext cx="558182" cy="548640"/>
          </a:xfrm>
          <a:prstGeom prst="rect">
            <a:avLst/>
          </a:prstGeom>
          <a:solidFill>
            <a:srgbClr val="FCD11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22</a:t>
            </a:r>
          </a:p>
          <a:p>
            <a:pPr marL="0" marR="0" lvl="0" indent="0" defTabSz="698560" eaLnBrk="1" fontAlgn="base" latinLnBrk="0" hangingPunct="1">
              <a:lnSpc>
                <a:spcPct val="90000"/>
              </a:lnSpc>
              <a:spcBef>
                <a:spcPct val="0"/>
              </a:spcBef>
              <a:spcAft>
                <a:spcPct val="0"/>
              </a:spcAft>
              <a:buClrTx/>
              <a:buSzTx/>
              <a:buFontTx/>
              <a:buNone/>
              <a:tabLst/>
              <a:defRPr/>
            </a:pPr>
            <a:endPar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endParaRPr>
          </a:p>
        </p:txBody>
      </p:sp>
      <p:sp>
        <p:nvSpPr>
          <p:cNvPr id="69" name="Rectangle 68"/>
          <p:cNvSpPr/>
          <p:nvPr userDrawn="1">
            <p:custDataLst>
              <p:tags r:id="rId57"/>
            </p:custDataLst>
          </p:nvPr>
        </p:nvSpPr>
        <p:spPr bwMode="auto">
          <a:xfrm>
            <a:off x="-1692163" y="3857220"/>
            <a:ext cx="558680" cy="548640"/>
          </a:xfrm>
          <a:prstGeom prst="rect">
            <a:avLst/>
          </a:prstGeom>
          <a:solidFill>
            <a:srgbClr val="DD59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221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70" name="Rectangle 69"/>
          <p:cNvSpPr/>
          <p:nvPr userDrawn="1">
            <p:custDataLst>
              <p:tags r:id="rId58"/>
            </p:custDataLst>
          </p:nvPr>
        </p:nvSpPr>
        <p:spPr bwMode="auto">
          <a:xfrm>
            <a:off x="-1136129" y="3857220"/>
            <a:ext cx="576145" cy="548640"/>
          </a:xfrm>
          <a:prstGeom prst="rect">
            <a:avLst/>
          </a:prstGeom>
          <a:solidFill>
            <a:srgbClr val="E8112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232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17</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p:txBody>
      </p:sp>
      <p:sp>
        <p:nvSpPr>
          <p:cNvPr id="71" name="Rectangle 70"/>
          <p:cNvSpPr/>
          <p:nvPr userDrawn="1">
            <p:custDataLst>
              <p:tags r:id="rId59"/>
            </p:custDataLst>
          </p:nvPr>
        </p:nvSpPr>
        <p:spPr bwMode="auto">
          <a:xfrm>
            <a:off x="-579309" y="3857220"/>
            <a:ext cx="546497" cy="548640"/>
          </a:xfrm>
          <a:prstGeom prst="rect">
            <a:avLst/>
          </a:prstGeom>
          <a:solidFill>
            <a:srgbClr val="BA141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186</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26</a:t>
            </a:r>
          </a:p>
        </p:txBody>
      </p:sp>
      <p:sp>
        <p:nvSpPr>
          <p:cNvPr id="72" name="Rectangle 71"/>
          <p:cNvSpPr/>
          <p:nvPr userDrawn="1">
            <p:custDataLst>
              <p:tags r:id="rId60"/>
            </p:custDataLst>
          </p:nvPr>
        </p:nvSpPr>
        <p:spPr bwMode="auto">
          <a:xfrm>
            <a:off x="-1683907" y="4957630"/>
            <a:ext cx="561904" cy="548640"/>
          </a:xfrm>
          <a:prstGeom prst="rect">
            <a:avLst/>
          </a:prstGeom>
          <a:solidFill>
            <a:srgbClr val="9B4F9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79</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150</a:t>
            </a:r>
          </a:p>
        </p:txBody>
      </p:sp>
      <p:sp>
        <p:nvSpPr>
          <p:cNvPr id="73" name="Rectangle 72"/>
          <p:cNvSpPr/>
          <p:nvPr userDrawn="1">
            <p:custDataLst>
              <p:tags r:id="rId61"/>
            </p:custDataLst>
          </p:nvPr>
        </p:nvSpPr>
        <p:spPr bwMode="auto">
          <a:xfrm>
            <a:off x="-1129734" y="4957630"/>
            <a:ext cx="548640" cy="548640"/>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33</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122</a:t>
            </a:r>
          </a:p>
        </p:txBody>
      </p:sp>
      <p:sp>
        <p:nvSpPr>
          <p:cNvPr id="74" name="Rectangle 73"/>
          <p:cNvSpPr/>
          <p:nvPr userDrawn="1">
            <p:custDataLst>
              <p:tags r:id="rId62"/>
            </p:custDataLst>
          </p:nvPr>
        </p:nvSpPr>
        <p:spPr bwMode="auto">
          <a:xfrm>
            <a:off x="-581455" y="4957630"/>
            <a:ext cx="548889" cy="548640"/>
          </a:xfrm>
          <a:prstGeom prst="rect">
            <a:avLst/>
          </a:prstGeom>
          <a:solidFill>
            <a:srgbClr val="442359"/>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68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89</a:t>
            </a:r>
          </a:p>
        </p:txBody>
      </p:sp>
      <p:sp>
        <p:nvSpPr>
          <p:cNvPr id="75" name="Rectangle 74"/>
          <p:cNvSpPr/>
          <p:nvPr userDrawn="1">
            <p:custDataLst>
              <p:tags r:id="rId63"/>
            </p:custDataLst>
          </p:nvPr>
        </p:nvSpPr>
        <p:spPr bwMode="auto">
          <a:xfrm>
            <a:off x="-1129642" y="5504243"/>
            <a:ext cx="548640" cy="548640"/>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p:txBody>
      </p:sp>
      <p:sp>
        <p:nvSpPr>
          <p:cNvPr id="76" name="Rectangle 75"/>
          <p:cNvSpPr/>
          <p:nvPr userDrawn="1">
            <p:custDataLst>
              <p:tags r:id="rId64"/>
            </p:custDataLst>
          </p:nvPr>
        </p:nvSpPr>
        <p:spPr bwMode="auto">
          <a:xfrm>
            <a:off x="-581361" y="5504243"/>
            <a:ext cx="548889" cy="548640"/>
          </a:xfrm>
          <a:prstGeom prst="rect">
            <a:avLst/>
          </a:prstGeom>
          <a:solidFill>
            <a:srgbClr val="96969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p:txBody>
      </p:sp>
      <p:sp>
        <p:nvSpPr>
          <p:cNvPr id="77" name="Rectangle 76"/>
          <p:cNvSpPr/>
          <p:nvPr userDrawn="1">
            <p:custDataLst>
              <p:tags r:id="rId65"/>
            </p:custDataLst>
          </p:nvPr>
        </p:nvSpPr>
        <p:spPr bwMode="auto">
          <a:xfrm>
            <a:off x="-1141894" y="6052899"/>
            <a:ext cx="560892" cy="548640"/>
          </a:xfrm>
          <a:prstGeom prst="rect">
            <a:avLst/>
          </a:prstGeom>
          <a:solidFill>
            <a:srgbClr val="50505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p:txBody>
      </p:sp>
      <p:sp>
        <p:nvSpPr>
          <p:cNvPr id="78" name="Rectangle 77"/>
          <p:cNvSpPr/>
          <p:nvPr userDrawn="1">
            <p:custDataLst>
              <p:tags r:id="rId66"/>
            </p:custDataLst>
          </p:nvPr>
        </p:nvSpPr>
        <p:spPr bwMode="auto">
          <a:xfrm>
            <a:off x="-1683906" y="6051325"/>
            <a:ext cx="547972" cy="548640"/>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p:txBody>
      </p:sp>
      <p:sp>
        <p:nvSpPr>
          <p:cNvPr id="79" name="Rectangle 78"/>
          <p:cNvSpPr/>
          <p:nvPr userDrawn="1">
            <p:custDataLst>
              <p:tags r:id="rId67"/>
            </p:custDataLst>
          </p:nvPr>
        </p:nvSpPr>
        <p:spPr bwMode="auto">
          <a:xfrm>
            <a:off x="-585202" y="6052885"/>
            <a:ext cx="559864" cy="548655"/>
          </a:xfrm>
          <a:prstGeom prst="rect">
            <a:avLst/>
          </a:prstGeom>
          <a:solidFill>
            <a:srgbClr val="000000"/>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80" name="Rectangle 79"/>
          <p:cNvSpPr/>
          <p:nvPr userDrawn="1">
            <p:custDataLst>
              <p:tags r:id="rId68"/>
            </p:custDataLst>
          </p:nvPr>
        </p:nvSpPr>
        <p:spPr bwMode="auto">
          <a:xfrm>
            <a:off x="-1683906" y="5504235"/>
            <a:ext cx="548640" cy="548640"/>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p:txBody>
      </p:sp>
      <p:sp>
        <p:nvSpPr>
          <p:cNvPr id="81" name="Rectangle 80"/>
          <p:cNvSpPr/>
          <p:nvPr userDrawn="1">
            <p:custDataLst>
              <p:tags r:id="rId69"/>
            </p:custDataLst>
          </p:nvPr>
        </p:nvSpPr>
        <p:spPr bwMode="auto">
          <a:xfrm>
            <a:off x="-1144617" y="6766560"/>
            <a:ext cx="547174" cy="548640"/>
          </a:xfrm>
          <a:prstGeom prst="rect">
            <a:avLst/>
          </a:prstGeom>
          <a:solidFill>
            <a:srgbClr val="333333"/>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82" name="Rectangle 81"/>
          <p:cNvSpPr/>
          <p:nvPr userDrawn="1">
            <p:custDataLst>
              <p:tags r:id="rId70"/>
            </p:custDataLst>
          </p:nvPr>
        </p:nvSpPr>
        <p:spPr bwMode="auto">
          <a:xfrm>
            <a:off x="-1695387" y="6766560"/>
            <a:ext cx="540618" cy="548640"/>
          </a:xfrm>
          <a:prstGeom prst="rect">
            <a:avLst/>
          </a:prstGeom>
          <a:solidFill>
            <a:srgbClr val="EEEEEE"/>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p:txBody>
      </p:sp>
      <p:sp>
        <p:nvSpPr>
          <p:cNvPr id="83" name="Rectangle 82"/>
          <p:cNvSpPr/>
          <p:nvPr userDrawn="1">
            <p:custDataLst>
              <p:tags r:id="rId71"/>
            </p:custDataLst>
          </p:nvPr>
        </p:nvSpPr>
        <p:spPr bwMode="auto">
          <a:xfrm>
            <a:off x="-587549" y="6766547"/>
            <a:ext cx="546250" cy="548655"/>
          </a:xfrm>
          <a:prstGeom prst="rect">
            <a:avLst/>
          </a:prstGeom>
          <a:solidFill>
            <a:srgbClr val="1570A6"/>
          </a:solidFill>
          <a:ln w="9525" cap="flat" cmpd="sng" algn="ctr">
            <a:noFill/>
            <a:prstDash val="solid"/>
            <a:headEnd type="none" w="med" len="med"/>
            <a:tailEnd type="none" w="med" len="med"/>
          </a:ln>
          <a:effectLst/>
        </p:spPr>
        <p:txBody>
          <a:bodyPr rot="0" spcFirstLastPara="0" vertOverflow="overflow" horzOverflow="overflow" vert="horz" wrap="square" lIns="137020" tIns="109616" rIns="137020" bIns="109616" numCol="1" spcCol="0" rtlCol="0" fromWordArt="0" anchor="t" anchorCtr="0" forceAA="0" compatLnSpc="1">
            <a:prstTxWarp prst="textNoShape">
              <a:avLst/>
            </a:prstTxWarp>
            <a:noAutofit/>
          </a:bodyPr>
          <a:lstStyle/>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21</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112</a:t>
            </a:r>
          </a:p>
          <a:p>
            <a:pPr marL="0" marR="0" lvl="0" indent="0" defTabSz="698560" eaLnBrk="1" fontAlgn="base" latinLnBrk="0" hangingPunct="1">
              <a:lnSpc>
                <a:spcPct val="90000"/>
              </a:lnSpc>
              <a:spcBef>
                <a:spcPct val="0"/>
              </a:spcBef>
              <a:spcAft>
                <a:spcPct val="0"/>
              </a:spcAft>
              <a:buClrTx/>
              <a:buSzTx/>
              <a:buFontTx/>
              <a:buNone/>
              <a:tabLst/>
              <a:defRPr/>
            </a:pPr>
            <a:r>
              <a:rPr kumimoji="0" lang="en-US" sz="899"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166</a:t>
            </a:r>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207" r:id="rId1"/>
    <p:sldLayoutId id="2147484208" r:id="rId2"/>
    <p:sldLayoutId id="2147484209" r:id="rId3"/>
    <p:sldLayoutId id="2147484197" r:id="rId4"/>
    <p:sldLayoutId id="2147484087" r:id="rId5"/>
    <p:sldLayoutId id="2147484098" r:id="rId6"/>
    <p:sldLayoutId id="2147484086" r:id="rId7"/>
    <p:sldLayoutId id="2147484099" r:id="rId8"/>
    <p:sldLayoutId id="2147484106" r:id="rId9"/>
    <p:sldLayoutId id="2147484092" r:id="rId10"/>
    <p:sldLayoutId id="2147484196" r:id="rId11"/>
    <p:sldLayoutId id="2147484201" r:id="rId12"/>
    <p:sldLayoutId id="2147484198" r:id="rId13"/>
    <p:sldLayoutId id="2147484202" r:id="rId14"/>
    <p:sldLayoutId id="2147484199" r:id="rId15"/>
    <p:sldLayoutId id="2147484200" r:id="rId16"/>
    <p:sldLayoutId id="2147484130" r:id="rId17"/>
    <p:sldLayoutId id="2147484205" r:id="rId18"/>
    <p:sldLayoutId id="2147484206" r:id="rId19"/>
    <p:sldLayoutId id="2147484093" r:id="rId20"/>
    <p:sldLayoutId id="2147484127" r:id="rId21"/>
    <p:sldLayoutId id="2147484094" r:id="rId22"/>
    <p:sldLayoutId id="2147484195" r:id="rId23"/>
    <p:sldLayoutId id="2147484096" r:id="rId24"/>
    <p:sldLayoutId id="2147484210" r:id="rId25"/>
    <p:sldLayoutId id="2147484211" r:id="rId26"/>
    <p:sldLayoutId id="2147484212" r:id="rId27"/>
    <p:sldLayoutId id="2147484213" r:id="rId28"/>
    <p:sldLayoutId id="2147484214" r:id="rId29"/>
    <p:sldLayoutId id="2147484215" r:id="rId30"/>
    <p:sldLayoutId id="2147484216" r:id="rId31"/>
  </p:sldLayoutIdLst>
  <p:transition>
    <p:fade/>
  </p:transition>
  <p:txStyles>
    <p:titleStyle>
      <a:lvl1pPr algn="l" defTabSz="932742" rtl="0" eaLnBrk="1" latinLnBrk="0" hangingPunct="1">
        <a:lnSpc>
          <a:spcPct val="90000"/>
        </a:lnSpc>
        <a:spcBef>
          <a:spcPct val="0"/>
        </a:spcBef>
        <a:buNone/>
        <a:defRPr lang="en-US" sz="4800" b="0" kern="1200" cap="none" spc="-70" baseline="0" dirty="0" smtClean="0">
          <a:ln w="3175">
            <a:noFill/>
          </a:ln>
          <a:solidFill>
            <a:srgbClr val="0072C6"/>
          </a:soli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1pPr>
      <a:lvl2pPr marL="4572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8" Type="http://schemas.openxmlformats.org/officeDocument/2006/relationships/image" Target="../media/image25.tiff"/><Relationship Id="rId3" Type="http://schemas.openxmlformats.org/officeDocument/2006/relationships/image" Target="../media/image20.tiff"/><Relationship Id="rId7" Type="http://schemas.openxmlformats.org/officeDocument/2006/relationships/image" Target="../media/image24.tiff"/><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3.tiff"/><Relationship Id="rId11" Type="http://schemas.openxmlformats.org/officeDocument/2006/relationships/image" Target="../media/image28.tiff"/><Relationship Id="rId5" Type="http://schemas.openxmlformats.org/officeDocument/2006/relationships/image" Target="../media/image22.tiff"/><Relationship Id="rId10" Type="http://schemas.openxmlformats.org/officeDocument/2006/relationships/image" Target="../media/image27.tiff"/><Relationship Id="rId4" Type="http://schemas.openxmlformats.org/officeDocument/2006/relationships/image" Target="../media/image21.tiff"/><Relationship Id="rId9" Type="http://schemas.openxmlformats.org/officeDocument/2006/relationships/image" Target="../media/image26.tif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28.xml"/></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31.xml"/><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3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2" Type="http://schemas.openxmlformats.org/officeDocument/2006/relationships/image" Target="../media/image17.jpg&amp;ehk=Gkgf4IJOM3Ym8"/><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20.xml"/><Relationship Id="rId4" Type="http://schemas.openxmlformats.org/officeDocument/2006/relationships/image" Target="../media/image19.JP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a:xfrm>
            <a:off x="274637" y="1677399"/>
            <a:ext cx="8229600" cy="1097280"/>
          </a:xfrm>
          <a:noFill/>
        </p:spPr>
        <p:txBody>
          <a:bodyPr lIns="91440" tIns="91440" rIns="91440" bIns="91440" anchor="t" anchorCtr="0"/>
          <a:lstStyle>
            <a:lvl1pPr>
              <a:defRPr sz="6000" spc="-80" baseline="0">
                <a:solidFill>
                  <a:srgbClr val="0072C6"/>
                </a:solidFill>
              </a:defRPr>
            </a:lvl1pPr>
          </a:lstStyle>
          <a:p>
            <a:r>
              <a:rPr lang="en-US" dirty="0">
                <a:solidFill>
                  <a:schemeClr val="bg1"/>
                </a:solidFill>
              </a:rPr>
              <a:t>Bots in the real world</a:t>
            </a:r>
          </a:p>
        </p:txBody>
      </p:sp>
      <p:sp>
        <p:nvSpPr>
          <p:cNvPr id="3" name="Text Placeholder 2">
            <a:extLst>
              <a:ext uri="{FF2B5EF4-FFF2-40B4-BE49-F238E27FC236}">
                <a16:creationId xmlns:a16="http://schemas.microsoft.com/office/drawing/2014/main" id="{1F07379C-D1D9-46D8-BCDA-C9DB9109041E}"/>
              </a:ext>
            </a:extLst>
          </p:cNvPr>
          <p:cNvSpPr>
            <a:spLocks noGrp="1"/>
          </p:cNvSpPr>
          <p:nvPr>
            <p:ph type="body" sz="quarter" idx="12"/>
          </p:nvPr>
        </p:nvSpPr>
        <p:spPr>
          <a:xfrm>
            <a:off x="274638" y="4259262"/>
            <a:ext cx="8436348" cy="914400"/>
          </a:xfrm>
        </p:spPr>
        <p:txBody>
          <a:bodyPr/>
          <a:lstStyle/>
          <a:p>
            <a:r>
              <a:rPr lang="en-US" dirty="0"/>
              <a:t>Christopher Harrison</a:t>
            </a:r>
          </a:p>
          <a:p>
            <a:r>
              <a:rPr lang="en-US" dirty="0"/>
              <a:t>SDE, DX, Microsoft</a:t>
            </a:r>
          </a:p>
          <a:p>
            <a:r>
              <a:rPr lang="en-US" dirty="0"/>
              <a:t>@</a:t>
            </a:r>
            <a:r>
              <a:rPr lang="en-US" dirty="0" err="1"/>
              <a:t>geektrainer</a:t>
            </a:r>
            <a:endParaRPr lang="en-US" dirty="0"/>
          </a:p>
        </p:txBody>
      </p:sp>
    </p:spTree>
    <p:extLst>
      <p:ext uri="{BB962C8B-B14F-4D97-AF65-F5344CB8AC3E}">
        <p14:creationId xmlns:p14="http://schemas.microsoft.com/office/powerpoint/2010/main" val="18423091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3090317" y="2842204"/>
            <a:ext cx="6480720" cy="2179058"/>
          </a:xfrm>
        </p:spPr>
        <p:txBody>
          <a:bodyPr/>
          <a:lstStyle/>
          <a:p>
            <a:r>
              <a:rPr lang="en-US" dirty="0"/>
              <a:t>A bot is an app</a:t>
            </a:r>
            <a:br>
              <a:rPr lang="en-US" dirty="0"/>
            </a:br>
            <a:endParaRPr lang="en-US" dirty="0"/>
          </a:p>
        </p:txBody>
      </p:sp>
    </p:spTree>
    <p:extLst>
      <p:ext uri="{BB962C8B-B14F-4D97-AF65-F5344CB8AC3E}">
        <p14:creationId xmlns:p14="http://schemas.microsoft.com/office/powerpoint/2010/main" val="1124117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Similar design, different paradigm</a:t>
            </a:r>
          </a:p>
        </p:txBody>
      </p:sp>
      <p:grpSp>
        <p:nvGrpSpPr>
          <p:cNvPr id="3" name="Group 2"/>
          <p:cNvGrpSpPr/>
          <p:nvPr/>
        </p:nvGrpSpPr>
        <p:grpSpPr>
          <a:xfrm>
            <a:off x="274637" y="1432292"/>
            <a:ext cx="5601457" cy="4808170"/>
            <a:chOff x="274637" y="1432292"/>
            <a:chExt cx="5601457" cy="4808170"/>
          </a:xfrm>
        </p:grpSpPr>
        <p:sp>
          <p:nvSpPr>
            <p:cNvPr id="7" name="Rectangle: Rounded Corners 6"/>
            <p:cNvSpPr/>
            <p:nvPr/>
          </p:nvSpPr>
          <p:spPr>
            <a:xfrm>
              <a:off x="274637" y="1432292"/>
              <a:ext cx="5601457" cy="48081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Semilight"/>
                  <a:ea typeface="+mn-ea"/>
                  <a:cs typeface="+mn-cs"/>
                </a:rPr>
                <a:t>Traditional Application</a:t>
              </a:r>
            </a:p>
          </p:txBody>
        </p:sp>
        <p:sp>
          <p:nvSpPr>
            <p:cNvPr id="8" name="Rectangle 7"/>
            <p:cNvSpPr/>
            <p:nvPr/>
          </p:nvSpPr>
          <p:spPr>
            <a:xfrm>
              <a:off x="1302439" y="2393497"/>
              <a:ext cx="1404906" cy="974957"/>
            </a:xfrm>
            <a:prstGeom prst="rect">
              <a:avLst/>
            </a:prstGeom>
            <a:ln/>
          </p:spPr>
          <p:style>
            <a:lnRef idx="1">
              <a:schemeClr val="accent6"/>
            </a:lnRef>
            <a:fillRef idx="2">
              <a:schemeClr val="accent6"/>
            </a:fillRef>
            <a:effectRef idx="1">
              <a:schemeClr val="accent6"/>
            </a:effectRef>
            <a:fontRef idx="minor">
              <a:schemeClr val="dk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Segoe UI Semilight"/>
                  <a:ea typeface="+mn-ea"/>
                  <a:cs typeface="+mn-cs"/>
                </a:rPr>
                <a:t>Main Screen</a:t>
              </a:r>
            </a:p>
          </p:txBody>
        </p:sp>
        <p:sp>
          <p:nvSpPr>
            <p:cNvPr id="9" name="Rectangle 8"/>
            <p:cNvSpPr/>
            <p:nvPr/>
          </p:nvSpPr>
          <p:spPr>
            <a:xfrm>
              <a:off x="1302439" y="4304300"/>
              <a:ext cx="1404906" cy="974957"/>
            </a:xfrm>
            <a:prstGeom prst="rect">
              <a:avLst/>
            </a:prstGeom>
            <a:ln/>
          </p:spPr>
          <p:style>
            <a:lnRef idx="1">
              <a:schemeClr val="accent6"/>
            </a:lnRef>
            <a:fillRef idx="2">
              <a:schemeClr val="accent6"/>
            </a:fillRef>
            <a:effectRef idx="1">
              <a:schemeClr val="accent6"/>
            </a:effectRef>
            <a:fontRef idx="minor">
              <a:schemeClr val="dk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Segoe UI Semilight"/>
                  <a:ea typeface="+mn-ea"/>
                  <a:cs typeface="+mn-cs"/>
                </a:rPr>
                <a:t>New Order Screen</a:t>
              </a:r>
            </a:p>
          </p:txBody>
        </p:sp>
        <p:sp>
          <p:nvSpPr>
            <p:cNvPr id="10" name="Rectangle 9"/>
            <p:cNvSpPr/>
            <p:nvPr/>
          </p:nvSpPr>
          <p:spPr>
            <a:xfrm>
              <a:off x="3573578" y="4304300"/>
              <a:ext cx="1404906" cy="974957"/>
            </a:xfrm>
            <a:prstGeom prst="rect">
              <a:avLst/>
            </a:prstGeom>
            <a:ln/>
          </p:spPr>
          <p:style>
            <a:lnRef idx="1">
              <a:schemeClr val="accent6"/>
            </a:lnRef>
            <a:fillRef idx="2">
              <a:schemeClr val="accent6"/>
            </a:fillRef>
            <a:effectRef idx="1">
              <a:schemeClr val="accent6"/>
            </a:effectRef>
            <a:fontRef idx="minor">
              <a:schemeClr val="dk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Segoe UI Semilight"/>
                  <a:ea typeface="+mn-ea"/>
                  <a:cs typeface="+mn-cs"/>
                </a:rPr>
                <a:t>Product Search Screen</a:t>
              </a:r>
            </a:p>
          </p:txBody>
        </p:sp>
        <p:cxnSp>
          <p:nvCxnSpPr>
            <p:cNvPr id="11" name="Straight Arrow Connector 10"/>
            <p:cNvCxnSpPr>
              <a:stCxn id="8" idx="2"/>
              <a:endCxn id="9" idx="0"/>
            </p:cNvCxnSpPr>
            <p:nvPr/>
          </p:nvCxnSpPr>
          <p:spPr>
            <a:xfrm>
              <a:off x="2004892" y="3368454"/>
              <a:ext cx="0" cy="935846"/>
            </a:xfrm>
            <a:prstGeom prst="straightConnector1">
              <a:avLst/>
            </a:prstGeom>
            <a:ln>
              <a:solidFill>
                <a:schemeClr val="bg1"/>
              </a:solidFill>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p:cNvCxnSpPr>
              <a:cxnSpLocks/>
              <a:stCxn id="9" idx="3"/>
              <a:endCxn id="10" idx="1"/>
            </p:cNvCxnSpPr>
            <p:nvPr/>
          </p:nvCxnSpPr>
          <p:spPr>
            <a:xfrm>
              <a:off x="2707345" y="4791779"/>
              <a:ext cx="866233" cy="0"/>
            </a:xfrm>
            <a:prstGeom prst="straightConnector1">
              <a:avLst/>
            </a:prstGeom>
            <a:ln>
              <a:solidFill>
                <a:schemeClr val="bg1"/>
              </a:solidFill>
              <a:tailEnd type="triangle"/>
            </a:ln>
          </p:spPr>
          <p:style>
            <a:lnRef idx="1">
              <a:schemeClr val="dk1"/>
            </a:lnRef>
            <a:fillRef idx="0">
              <a:schemeClr val="dk1"/>
            </a:fillRef>
            <a:effectRef idx="0">
              <a:schemeClr val="dk1"/>
            </a:effectRef>
            <a:fontRef idx="minor">
              <a:schemeClr val="tx1"/>
            </a:fontRef>
          </p:style>
        </p:cxnSp>
      </p:grpSp>
      <p:grpSp>
        <p:nvGrpSpPr>
          <p:cNvPr id="2" name="Group 1"/>
          <p:cNvGrpSpPr/>
          <p:nvPr/>
        </p:nvGrpSpPr>
        <p:grpSpPr>
          <a:xfrm>
            <a:off x="6446837" y="1432292"/>
            <a:ext cx="5601457" cy="4808170"/>
            <a:chOff x="6446837" y="1432292"/>
            <a:chExt cx="5601457" cy="4808170"/>
          </a:xfrm>
        </p:grpSpPr>
        <p:sp>
          <p:nvSpPr>
            <p:cNvPr id="13" name="Rectangle: Rounded Corners 12"/>
            <p:cNvSpPr/>
            <p:nvPr/>
          </p:nvSpPr>
          <p:spPr>
            <a:xfrm>
              <a:off x="6446837" y="1432292"/>
              <a:ext cx="5601457" cy="48081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Semilight"/>
                  <a:ea typeface="+mn-ea"/>
                  <a:cs typeface="+mn-cs"/>
                </a:rPr>
                <a:t>Bot</a:t>
              </a:r>
            </a:p>
          </p:txBody>
        </p:sp>
        <p:sp>
          <p:nvSpPr>
            <p:cNvPr id="14" name="Rectangle 13"/>
            <p:cNvSpPr/>
            <p:nvPr/>
          </p:nvSpPr>
          <p:spPr>
            <a:xfrm>
              <a:off x="7525563" y="2393497"/>
              <a:ext cx="1404906" cy="974957"/>
            </a:xfrm>
            <a:prstGeom prst="rect">
              <a:avLst/>
            </a:prstGeom>
            <a:ln/>
          </p:spPr>
          <p:style>
            <a:lnRef idx="1">
              <a:schemeClr val="accent6"/>
            </a:lnRef>
            <a:fillRef idx="2">
              <a:schemeClr val="accent6"/>
            </a:fillRef>
            <a:effectRef idx="1">
              <a:schemeClr val="accent6"/>
            </a:effectRef>
            <a:fontRef idx="minor">
              <a:schemeClr val="dk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Segoe UI Semilight"/>
                  <a:ea typeface="+mn-ea"/>
                  <a:cs typeface="+mn-cs"/>
                </a:rPr>
                <a:t>Root Dialog</a:t>
              </a:r>
            </a:p>
          </p:txBody>
        </p:sp>
        <p:sp>
          <p:nvSpPr>
            <p:cNvPr id="15" name="Rectangle 14"/>
            <p:cNvSpPr/>
            <p:nvPr/>
          </p:nvSpPr>
          <p:spPr>
            <a:xfrm>
              <a:off x="7525563" y="4304300"/>
              <a:ext cx="1404906" cy="974957"/>
            </a:xfrm>
            <a:prstGeom prst="rect">
              <a:avLst/>
            </a:prstGeom>
            <a:ln/>
          </p:spPr>
          <p:style>
            <a:lnRef idx="1">
              <a:schemeClr val="accent6"/>
            </a:lnRef>
            <a:fillRef idx="2">
              <a:schemeClr val="accent6"/>
            </a:fillRef>
            <a:effectRef idx="1">
              <a:schemeClr val="accent6"/>
            </a:effectRef>
            <a:fontRef idx="minor">
              <a:schemeClr val="dk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Segoe UI Semilight"/>
                  <a:ea typeface="+mn-ea"/>
                  <a:cs typeface="+mn-cs"/>
                </a:rPr>
                <a:t>New Order Dialog</a:t>
              </a:r>
            </a:p>
          </p:txBody>
        </p:sp>
        <p:sp>
          <p:nvSpPr>
            <p:cNvPr id="16" name="Rectangle 15"/>
            <p:cNvSpPr/>
            <p:nvPr/>
          </p:nvSpPr>
          <p:spPr>
            <a:xfrm>
              <a:off x="9796702" y="4304300"/>
              <a:ext cx="1404906" cy="974957"/>
            </a:xfrm>
            <a:prstGeom prst="rect">
              <a:avLst/>
            </a:prstGeom>
            <a:ln/>
          </p:spPr>
          <p:style>
            <a:lnRef idx="1">
              <a:schemeClr val="accent6"/>
            </a:lnRef>
            <a:fillRef idx="2">
              <a:schemeClr val="accent6"/>
            </a:fillRef>
            <a:effectRef idx="1">
              <a:schemeClr val="accent6"/>
            </a:effectRef>
            <a:fontRef idx="minor">
              <a:schemeClr val="dk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Segoe UI Semilight"/>
                  <a:ea typeface="+mn-ea"/>
                  <a:cs typeface="+mn-cs"/>
                </a:rPr>
                <a:t>Product Search Dialog</a:t>
              </a:r>
            </a:p>
          </p:txBody>
        </p:sp>
        <p:cxnSp>
          <p:nvCxnSpPr>
            <p:cNvPr id="18" name="Straight Arrow Connector 17"/>
            <p:cNvCxnSpPr>
              <a:stCxn id="14" idx="2"/>
              <a:endCxn id="15" idx="0"/>
            </p:cNvCxnSpPr>
            <p:nvPr/>
          </p:nvCxnSpPr>
          <p:spPr>
            <a:xfrm>
              <a:off x="8228016" y="3368454"/>
              <a:ext cx="0" cy="935846"/>
            </a:xfrm>
            <a:prstGeom prst="straightConnector1">
              <a:avLst/>
            </a:prstGeom>
            <a:ln>
              <a:solidFill>
                <a:schemeClr val="bg1"/>
              </a:solidFill>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p:cNvCxnSpPr>
              <a:cxnSpLocks/>
              <a:stCxn id="15" idx="3"/>
              <a:endCxn id="16" idx="1"/>
            </p:cNvCxnSpPr>
            <p:nvPr/>
          </p:nvCxnSpPr>
          <p:spPr>
            <a:xfrm>
              <a:off x="8930469" y="4791779"/>
              <a:ext cx="866233" cy="0"/>
            </a:xfrm>
            <a:prstGeom prst="straightConnector1">
              <a:avLst/>
            </a:prstGeom>
            <a:ln>
              <a:solidFill>
                <a:schemeClr val="bg1"/>
              </a:solidFill>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1385063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932F76-0471-4465-8D55-A1401156D42D}"/>
              </a:ext>
            </a:extLst>
          </p:cNvPr>
          <p:cNvSpPr>
            <a:spLocks noGrp="1"/>
          </p:cNvSpPr>
          <p:nvPr>
            <p:ph type="title"/>
          </p:nvPr>
        </p:nvSpPr>
        <p:spPr/>
        <p:txBody>
          <a:bodyPr/>
          <a:lstStyle/>
          <a:p>
            <a:r>
              <a:rPr lang="en-US" dirty="0"/>
              <a:t>Project Murphy</a:t>
            </a:r>
          </a:p>
        </p:txBody>
      </p:sp>
    </p:spTree>
    <p:extLst>
      <p:ext uri="{BB962C8B-B14F-4D97-AF65-F5344CB8AC3E}">
        <p14:creationId xmlns:p14="http://schemas.microsoft.com/office/powerpoint/2010/main" val="12012076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Flowchart: Process 8"/>
          <p:cNvSpPr/>
          <p:nvPr/>
        </p:nvSpPr>
        <p:spPr bwMode="auto">
          <a:xfrm>
            <a:off x="413679" y="2487620"/>
            <a:ext cx="2582687" cy="230227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lIns="89603" tIns="89603" rIns="33605" bIns="33605" rtlCol="0" anchor="t" anchorCtr="0"/>
          <a:lstStyle/>
          <a:p>
            <a:pPr marL="0" marR="0" lvl="0" indent="0" algn="ctr" defTabSz="913511"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rPr>
              <a:t>Bot web service</a:t>
            </a:r>
          </a:p>
        </p:txBody>
      </p:sp>
      <p:sp>
        <p:nvSpPr>
          <p:cNvPr id="7" name="Flowchart: Process 8"/>
          <p:cNvSpPr/>
          <p:nvPr/>
        </p:nvSpPr>
        <p:spPr bwMode="auto">
          <a:xfrm>
            <a:off x="649048" y="2954157"/>
            <a:ext cx="2141771" cy="984558"/>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lIns="89603" tIns="89603" rIns="33605" bIns="33605" rtlCol="0" anchor="ctr" anchorCtr="0"/>
          <a:lstStyle/>
          <a:p>
            <a:pPr marL="0" marR="0" lvl="0" indent="0" algn="ctr" defTabSz="913511"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rPr>
              <a:t>Your bot code</a:t>
            </a:r>
          </a:p>
        </p:txBody>
      </p:sp>
      <p:grpSp>
        <p:nvGrpSpPr>
          <p:cNvPr id="4" name="Connector Service"/>
          <p:cNvGrpSpPr/>
          <p:nvPr/>
        </p:nvGrpSpPr>
        <p:grpSpPr>
          <a:xfrm>
            <a:off x="2758538" y="1829616"/>
            <a:ext cx="6156256" cy="1809144"/>
            <a:chOff x="2758538" y="1829616"/>
            <a:chExt cx="6156256" cy="1809144"/>
          </a:xfrm>
        </p:grpSpPr>
        <p:sp>
          <p:nvSpPr>
            <p:cNvPr id="21" name="TextBox 20"/>
            <p:cNvSpPr txBox="1"/>
            <p:nvPr/>
          </p:nvSpPr>
          <p:spPr>
            <a:xfrm>
              <a:off x="5205865" y="1829616"/>
              <a:ext cx="2681419" cy="400110"/>
            </a:xfrm>
            <a:prstGeom prst="rect">
              <a:avLst/>
            </a:prstGeom>
            <a:noFill/>
          </p:spPr>
          <p:txBody>
            <a:bodyPr wrap="square" rtlCol="0">
              <a:spAutoFit/>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505050"/>
                  </a:solidFill>
                  <a:effectLst/>
                  <a:uLnTx/>
                  <a:uFillTx/>
                  <a:latin typeface="Segoe UI Light"/>
                  <a:ea typeface="+mn-ea"/>
                  <a:cs typeface="Segoe UI Light" panose="020B0502040204020203" pitchFamily="34" charset="0"/>
                </a:rPr>
                <a:t>Bot Connector Service</a:t>
              </a:r>
            </a:p>
          </p:txBody>
        </p:sp>
        <p:grpSp>
          <p:nvGrpSpPr>
            <p:cNvPr id="2" name="Connector service"/>
            <p:cNvGrpSpPr/>
            <p:nvPr/>
          </p:nvGrpSpPr>
          <p:grpSpPr>
            <a:xfrm>
              <a:off x="2758538" y="2294475"/>
              <a:ext cx="6156256" cy="1344285"/>
              <a:chOff x="2758538" y="2294475"/>
              <a:chExt cx="6156256" cy="1344285"/>
            </a:xfrm>
          </p:grpSpPr>
          <p:sp>
            <p:nvSpPr>
              <p:cNvPr id="20" name="Rectangle 19"/>
              <p:cNvSpPr/>
              <p:nvPr/>
            </p:nvSpPr>
            <p:spPr>
              <a:xfrm>
                <a:off x="4012999" y="2294475"/>
                <a:ext cx="4901795" cy="1344285"/>
              </a:xfrm>
              <a:prstGeom prst="rect">
                <a:avLst/>
              </a:prstGeom>
              <a:solidFill>
                <a:schemeClr val="accent1"/>
              </a:solidFill>
              <a:ln w="31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Message input &lt;&gt; output</a:t>
                </a: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State Management</a:t>
                </a:r>
              </a:p>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endParaRPr>
              </a:p>
            </p:txBody>
          </p:sp>
          <p:cxnSp>
            <p:nvCxnSpPr>
              <p:cNvPr id="28" name="Straight Arrow Connector 27"/>
              <p:cNvCxnSpPr/>
              <p:nvPr/>
            </p:nvCxnSpPr>
            <p:spPr>
              <a:xfrm>
                <a:off x="2758538" y="3347421"/>
                <a:ext cx="1254461" cy="0"/>
              </a:xfrm>
              <a:prstGeom prst="straightConnector1">
                <a:avLst/>
              </a:prstGeom>
              <a:ln w="349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grpSp>
        <p:nvGrpSpPr>
          <p:cNvPr id="6" name="Custom Services"/>
          <p:cNvGrpSpPr/>
          <p:nvPr/>
        </p:nvGrpSpPr>
        <p:grpSpPr>
          <a:xfrm>
            <a:off x="400532" y="3938715"/>
            <a:ext cx="2667298" cy="2707456"/>
            <a:chOff x="400532" y="3938715"/>
            <a:chExt cx="2667298" cy="2707456"/>
          </a:xfrm>
        </p:grpSpPr>
        <p:cxnSp>
          <p:nvCxnSpPr>
            <p:cNvPr id="29" name="Straight Arrow Connector 28"/>
            <p:cNvCxnSpPr>
              <a:cxnSpLocks/>
              <a:stCxn id="8" idx="2"/>
            </p:cNvCxnSpPr>
            <p:nvPr/>
          </p:nvCxnSpPr>
          <p:spPr>
            <a:xfrm>
              <a:off x="1719934" y="3938715"/>
              <a:ext cx="0" cy="1092972"/>
            </a:xfrm>
            <a:prstGeom prst="straightConnector1">
              <a:avLst/>
            </a:prstGeom>
            <a:ln w="349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0" name="Flowchart: Process 8"/>
            <p:cNvSpPr/>
            <p:nvPr/>
          </p:nvSpPr>
          <p:spPr bwMode="auto">
            <a:xfrm>
              <a:off x="400532" y="5031687"/>
              <a:ext cx="2667298" cy="1614484"/>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lIns="89603" tIns="89603" rIns="33605" bIns="33605" rtlCol="0" anchor="ctr" anchorCtr="0"/>
            <a:lstStyle/>
            <a:p>
              <a:pPr marL="0" marR="0" lvl="0" indent="0" algn="ctr" defTabSz="913511"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rPr>
                <a:t>Other services, APIs,</a:t>
              </a:r>
            </a:p>
            <a:p>
              <a:pPr marL="0" marR="0" lvl="0" indent="0" algn="ctr" defTabSz="913511"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rPr>
                <a:t>Databases, Azure Machine Learning, Azure Search, </a:t>
              </a:r>
              <a:r>
                <a:rPr kumimoji="0" lang="en-US" sz="1800" b="0" i="0" u="none" strike="noStrike" kern="0" cap="none" spc="0" normalizeH="0" baseline="0" noProof="0" dirty="0" err="1">
                  <a:ln>
                    <a:noFill/>
                  </a:ln>
                  <a:solidFill>
                    <a:srgbClr val="FFFFFF"/>
                  </a:solidFill>
                  <a:effectLst/>
                  <a:uLnTx/>
                  <a:uFillTx/>
                  <a:latin typeface="Segoe UI Light"/>
                  <a:ea typeface="Segoe UI" pitchFamily="34" charset="0"/>
                  <a:cs typeface="Segoe UI" pitchFamily="34" charset="0"/>
                </a:rPr>
                <a:t>etc</a:t>
              </a:r>
              <a:r>
                <a:rPr kumimoji="0" lang="en-US" sz="1800" b="0"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rPr>
                <a:t>…</a:t>
              </a:r>
            </a:p>
          </p:txBody>
        </p:sp>
      </p:grpSp>
      <p:sp>
        <p:nvSpPr>
          <p:cNvPr id="31" name="TextBox 30"/>
          <p:cNvSpPr txBox="1"/>
          <p:nvPr/>
        </p:nvSpPr>
        <p:spPr>
          <a:xfrm>
            <a:off x="2743997" y="3039213"/>
            <a:ext cx="1770339" cy="276999"/>
          </a:xfrm>
          <a:prstGeom prst="rect">
            <a:avLst/>
          </a:prstGeom>
          <a:noFill/>
        </p:spPr>
        <p:txBody>
          <a:bodyPr wrap="square" rtlCol="0">
            <a:spAutoFit/>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505050"/>
                </a:solidFill>
                <a:effectLst/>
                <a:uLnTx/>
                <a:uFillTx/>
                <a:latin typeface="Segoe UI Light"/>
                <a:ea typeface="+mn-ea"/>
                <a:cs typeface="Segoe UI Light" panose="020B0502040204020203" pitchFamily="34" charset="0"/>
              </a:rPr>
              <a:t>Bot Builder SDK</a:t>
            </a:r>
          </a:p>
        </p:txBody>
      </p:sp>
      <p:grpSp>
        <p:nvGrpSpPr>
          <p:cNvPr id="5" name="Cognitive Services"/>
          <p:cNvGrpSpPr/>
          <p:nvPr/>
        </p:nvGrpSpPr>
        <p:grpSpPr>
          <a:xfrm>
            <a:off x="2838585" y="3818699"/>
            <a:ext cx="6108490" cy="2836733"/>
            <a:chOff x="2838585" y="3818699"/>
            <a:chExt cx="6108490" cy="2836733"/>
          </a:xfrm>
        </p:grpSpPr>
        <p:sp>
          <p:nvSpPr>
            <p:cNvPr id="8" name="Rectangle 7"/>
            <p:cNvSpPr/>
            <p:nvPr/>
          </p:nvSpPr>
          <p:spPr>
            <a:xfrm>
              <a:off x="4045280" y="4958173"/>
              <a:ext cx="4901795" cy="1697259"/>
            </a:xfrm>
            <a:prstGeom prst="rect">
              <a:avLst/>
            </a:prstGeom>
            <a:solidFill>
              <a:schemeClr val="bg1">
                <a:lumMod val="95000"/>
              </a:schemeClr>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Segoe UI Light"/>
                <a:ea typeface="+mn-ea"/>
                <a:cs typeface="+mn-cs"/>
              </a:endParaRPr>
            </a:p>
          </p:txBody>
        </p:sp>
        <p:sp>
          <p:nvSpPr>
            <p:cNvPr id="9" name="Rectangle 8"/>
            <p:cNvSpPr/>
            <p:nvPr/>
          </p:nvSpPr>
          <p:spPr>
            <a:xfrm>
              <a:off x="5325342" y="5839535"/>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Entity</a:t>
              </a:r>
              <a:b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b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Extraction</a:t>
              </a:r>
            </a:p>
          </p:txBody>
        </p:sp>
        <p:sp>
          <p:nvSpPr>
            <p:cNvPr id="10" name="Rectangle 9"/>
            <p:cNvSpPr/>
            <p:nvPr/>
          </p:nvSpPr>
          <p:spPr>
            <a:xfrm>
              <a:off x="4266461" y="5839535"/>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Speech</a:t>
              </a:r>
            </a:p>
          </p:txBody>
        </p:sp>
        <p:sp>
          <p:nvSpPr>
            <p:cNvPr id="11" name="Rectangle 10"/>
            <p:cNvSpPr/>
            <p:nvPr/>
          </p:nvSpPr>
          <p:spPr>
            <a:xfrm>
              <a:off x="6384223" y="5134706"/>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Vision/Face</a:t>
              </a:r>
            </a:p>
          </p:txBody>
        </p:sp>
        <p:sp>
          <p:nvSpPr>
            <p:cNvPr id="12" name="Rectangle 11"/>
            <p:cNvSpPr/>
            <p:nvPr/>
          </p:nvSpPr>
          <p:spPr>
            <a:xfrm>
              <a:off x="4266461" y="5134706"/>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Natural Language</a:t>
              </a:r>
            </a:p>
          </p:txBody>
        </p:sp>
        <p:sp>
          <p:nvSpPr>
            <p:cNvPr id="13" name="Rectangle 12"/>
            <p:cNvSpPr/>
            <p:nvPr/>
          </p:nvSpPr>
          <p:spPr>
            <a:xfrm>
              <a:off x="5325342" y="5134706"/>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Translation</a:t>
              </a:r>
            </a:p>
          </p:txBody>
        </p:sp>
        <p:sp>
          <p:nvSpPr>
            <p:cNvPr id="14" name="Rectangle 13"/>
            <p:cNvSpPr/>
            <p:nvPr/>
          </p:nvSpPr>
          <p:spPr>
            <a:xfrm>
              <a:off x="5227063" y="4599665"/>
              <a:ext cx="2775119" cy="338554"/>
            </a:xfrm>
            <a:prstGeom prst="rect">
              <a:avLst/>
            </a:prstGeom>
          </p:spPr>
          <p:txBody>
            <a:bodyPr wrap="none">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505050"/>
                  </a:solidFill>
                  <a:effectLst/>
                  <a:uLnTx/>
                  <a:uFillTx/>
                  <a:latin typeface="Segoe UI Light"/>
                  <a:ea typeface="+mn-ea"/>
                  <a:cs typeface="Segoe UI Light" panose="020B0502040204020203" pitchFamily="34" charset="0"/>
                </a:rPr>
                <a:t>+ Microsoft Cognitive Services</a:t>
              </a:r>
            </a:p>
          </p:txBody>
        </p:sp>
        <p:sp>
          <p:nvSpPr>
            <p:cNvPr id="15" name="Rectangle 14"/>
            <p:cNvSpPr/>
            <p:nvPr/>
          </p:nvSpPr>
          <p:spPr>
            <a:xfrm>
              <a:off x="6384223" y="5839535"/>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Search</a:t>
              </a:r>
            </a:p>
          </p:txBody>
        </p:sp>
        <p:sp>
          <p:nvSpPr>
            <p:cNvPr id="16" name="Rectangle 15"/>
            <p:cNvSpPr/>
            <p:nvPr/>
          </p:nvSpPr>
          <p:spPr>
            <a:xfrm>
              <a:off x="7443103" y="5134706"/>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Emotion</a:t>
              </a:r>
            </a:p>
          </p:txBody>
        </p:sp>
        <p:sp>
          <p:nvSpPr>
            <p:cNvPr id="18" name="Rectangle 17"/>
            <p:cNvSpPr/>
            <p:nvPr/>
          </p:nvSpPr>
          <p:spPr>
            <a:xfrm>
              <a:off x="7443103" y="5839535"/>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Knowledge API</a:t>
              </a:r>
            </a:p>
          </p:txBody>
        </p:sp>
        <p:sp>
          <p:nvSpPr>
            <p:cNvPr id="19" name="Rectangle 18"/>
            <p:cNvSpPr/>
            <p:nvPr/>
          </p:nvSpPr>
          <p:spPr>
            <a:xfrm>
              <a:off x="8430254" y="5389004"/>
              <a:ext cx="433132" cy="523220"/>
            </a:xfrm>
            <a:prstGeom prst="rect">
              <a:avLst/>
            </a:prstGeom>
          </p:spPr>
          <p:txBody>
            <a:bodyPr wrap="none">
              <a:spAutoFit/>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kumimoji="0" lang="en-US" sz="2800" b="1" i="0" u="none" strike="noStrike" kern="0" cap="none" spc="0" normalizeH="0" baseline="0" noProof="0" dirty="0">
                  <a:ln>
                    <a:noFill/>
                  </a:ln>
                  <a:solidFill>
                    <a:srgbClr val="0078D7">
                      <a:lumMod val="75000"/>
                    </a:srgbClr>
                  </a:solidFill>
                  <a:effectLst/>
                  <a:uLnTx/>
                  <a:uFillTx/>
                  <a:latin typeface="Segoe UI Light"/>
                  <a:ea typeface="+mn-ea"/>
                  <a:cs typeface="Segoe UI Light" panose="020B0502040204020203" pitchFamily="34" charset="0"/>
                </a:rPr>
                <a:t>…</a:t>
              </a:r>
              <a:endParaRPr kumimoji="0" lang="en-US" sz="2800" b="1" i="0" u="none" strike="noStrike" kern="0" cap="none" spc="0" normalizeH="0" baseline="0" noProof="0" dirty="0">
                <a:ln>
                  <a:noFill/>
                </a:ln>
                <a:solidFill>
                  <a:srgbClr val="0078D7">
                    <a:lumMod val="75000"/>
                  </a:srgbClr>
                </a:solidFill>
                <a:effectLst/>
                <a:uLnTx/>
                <a:uFillTx/>
                <a:latin typeface="Segoe UI Light"/>
                <a:ea typeface="+mn-ea"/>
                <a:cs typeface="+mn-cs"/>
              </a:endParaRPr>
            </a:p>
          </p:txBody>
        </p:sp>
        <p:cxnSp>
          <p:nvCxnSpPr>
            <p:cNvPr id="26" name="Straight Arrow Connector 25"/>
            <p:cNvCxnSpPr/>
            <p:nvPr/>
          </p:nvCxnSpPr>
          <p:spPr>
            <a:xfrm>
              <a:off x="6674988" y="3835127"/>
              <a:ext cx="0" cy="829044"/>
            </a:xfrm>
            <a:prstGeom prst="straightConnector1">
              <a:avLst/>
            </a:prstGeom>
            <a:ln w="349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cxnSpLocks/>
            </p:cNvCxnSpPr>
            <p:nvPr/>
          </p:nvCxnSpPr>
          <p:spPr>
            <a:xfrm>
              <a:off x="2838585" y="3818699"/>
              <a:ext cx="1187673" cy="1139475"/>
            </a:xfrm>
            <a:prstGeom prst="straightConnector1">
              <a:avLst/>
            </a:prstGeom>
            <a:ln w="349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rot="2554578">
              <a:off x="2904901" y="4295177"/>
              <a:ext cx="1770339" cy="276999"/>
            </a:xfrm>
            <a:prstGeom prst="rect">
              <a:avLst/>
            </a:prstGeom>
            <a:noFill/>
          </p:spPr>
          <p:txBody>
            <a:bodyPr wrap="square" rtlCol="0">
              <a:spAutoFit/>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505050"/>
                  </a:solidFill>
                  <a:effectLst/>
                  <a:uLnTx/>
                  <a:uFillTx/>
                  <a:latin typeface="Segoe UI Light"/>
                  <a:ea typeface="+mn-ea"/>
                  <a:cs typeface="Segoe UI Light" panose="020B0502040204020203" pitchFamily="34" charset="0"/>
                </a:rPr>
                <a:t>API, SDK calls</a:t>
              </a:r>
            </a:p>
          </p:txBody>
        </p:sp>
      </p:grpSp>
      <p:grpSp>
        <p:nvGrpSpPr>
          <p:cNvPr id="17" name="Channels"/>
          <p:cNvGrpSpPr/>
          <p:nvPr/>
        </p:nvGrpSpPr>
        <p:grpSpPr>
          <a:xfrm>
            <a:off x="8982903" y="888807"/>
            <a:ext cx="2824342" cy="5766626"/>
            <a:chOff x="8982903" y="888807"/>
            <a:chExt cx="2824342" cy="5766626"/>
          </a:xfrm>
        </p:grpSpPr>
        <p:sp>
          <p:nvSpPr>
            <p:cNvPr id="22" name="TextBox 21"/>
            <p:cNvSpPr txBox="1"/>
            <p:nvPr/>
          </p:nvSpPr>
          <p:spPr>
            <a:xfrm>
              <a:off x="9048156" y="888807"/>
              <a:ext cx="2759089" cy="338554"/>
            </a:xfrm>
            <a:prstGeom prst="rect">
              <a:avLst/>
            </a:prstGeom>
            <a:noFill/>
          </p:spPr>
          <p:txBody>
            <a:bodyPr wrap="none" rtlCol="0">
              <a:spAutoFit/>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505050"/>
                  </a:solidFill>
                  <a:effectLst/>
                  <a:uLnTx/>
                  <a:uFillTx/>
                  <a:latin typeface="Segoe UI Light"/>
                  <a:ea typeface="+mn-ea"/>
                  <a:cs typeface="Segoe UI Light" panose="020B0502040204020203" pitchFamily="34" charset="0"/>
                </a:rPr>
                <a:t>Conversation Canvas/Channels</a:t>
              </a:r>
            </a:p>
          </p:txBody>
        </p:sp>
        <p:sp>
          <p:nvSpPr>
            <p:cNvPr id="23" name="Rectangle 22"/>
            <p:cNvSpPr/>
            <p:nvPr/>
          </p:nvSpPr>
          <p:spPr>
            <a:xfrm>
              <a:off x="9394295" y="6079098"/>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a:t>
              </a:r>
            </a:p>
          </p:txBody>
        </p:sp>
        <p:sp>
          <p:nvSpPr>
            <p:cNvPr id="24" name="Rectangle 23"/>
            <p:cNvSpPr/>
            <p:nvPr/>
          </p:nvSpPr>
          <p:spPr>
            <a:xfrm>
              <a:off x="9471778" y="6160465"/>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a:t>
              </a:r>
            </a:p>
          </p:txBody>
        </p:sp>
        <p:sp>
          <p:nvSpPr>
            <p:cNvPr id="25" name="Rectangle 24"/>
            <p:cNvSpPr/>
            <p:nvPr/>
          </p:nvSpPr>
          <p:spPr>
            <a:xfrm>
              <a:off x="9544268" y="6289673"/>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a:t>
              </a:r>
            </a:p>
          </p:txBody>
        </p:sp>
        <p:cxnSp>
          <p:nvCxnSpPr>
            <p:cNvPr id="33" name="Straight Arrow Connector 32"/>
            <p:cNvCxnSpPr/>
            <p:nvPr/>
          </p:nvCxnSpPr>
          <p:spPr>
            <a:xfrm flipV="1">
              <a:off x="8989739" y="1823886"/>
              <a:ext cx="308195" cy="61058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V="1">
              <a:off x="8989739" y="2748365"/>
              <a:ext cx="349017" cy="8572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9008302" y="3171866"/>
              <a:ext cx="301943" cy="36732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a:off x="8982903" y="3588102"/>
              <a:ext cx="355853" cy="13119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37" name="Group 36"/>
            <p:cNvGrpSpPr/>
            <p:nvPr/>
          </p:nvGrpSpPr>
          <p:grpSpPr>
            <a:xfrm>
              <a:off x="9394295" y="1403129"/>
              <a:ext cx="2116963" cy="367090"/>
              <a:chOff x="9146658" y="1243275"/>
              <a:chExt cx="2116963" cy="367090"/>
            </a:xfrm>
          </p:grpSpPr>
          <p:sp>
            <p:nvSpPr>
              <p:cNvPr id="38" name="Rectangle 37"/>
              <p:cNvSpPr/>
              <p:nvPr/>
            </p:nvSpPr>
            <p:spPr>
              <a:xfrm>
                <a:off x="9149797" y="1243275"/>
                <a:ext cx="2113824" cy="365760"/>
              </a:xfrm>
              <a:prstGeom prst="rect">
                <a:avLst/>
              </a:prstGeom>
              <a:solidFill>
                <a:schemeClr val="accent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Web Chat</a:t>
                </a:r>
              </a:p>
            </p:txBody>
          </p:sp>
          <p:pic>
            <p:nvPicPr>
              <p:cNvPr id="39" name="Picture 38"/>
              <p:cNvPicPr>
                <a:picLocks noChangeAspect="1"/>
              </p:cNvPicPr>
              <p:nvPr/>
            </p:nvPicPr>
            <p:blipFill>
              <a:blip r:embed="rId3"/>
              <a:stretch>
                <a:fillRect/>
              </a:stretch>
            </p:blipFill>
            <p:spPr>
              <a:xfrm>
                <a:off x="9146658" y="1244605"/>
                <a:ext cx="365760" cy="365760"/>
              </a:xfrm>
              <a:prstGeom prst="rect">
                <a:avLst/>
              </a:prstGeom>
              <a:ln>
                <a:noFill/>
              </a:ln>
            </p:spPr>
          </p:pic>
        </p:grpSp>
        <p:grpSp>
          <p:nvGrpSpPr>
            <p:cNvPr id="40" name="Group 39"/>
            <p:cNvGrpSpPr/>
            <p:nvPr/>
          </p:nvGrpSpPr>
          <p:grpSpPr>
            <a:xfrm>
              <a:off x="9394295" y="5611904"/>
              <a:ext cx="2113824" cy="365941"/>
              <a:chOff x="9151129" y="5503401"/>
              <a:chExt cx="2113824" cy="365941"/>
            </a:xfrm>
          </p:grpSpPr>
          <p:sp>
            <p:nvSpPr>
              <p:cNvPr id="41" name="Rectangle 40"/>
              <p:cNvSpPr/>
              <p:nvPr/>
            </p:nvSpPr>
            <p:spPr>
              <a:xfrm>
                <a:off x="9151129" y="5503582"/>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Direct Line…</a:t>
                </a:r>
              </a:p>
            </p:txBody>
          </p:sp>
          <p:pic>
            <p:nvPicPr>
              <p:cNvPr id="42" name="Picture 41"/>
              <p:cNvPicPr>
                <a:picLocks noChangeAspect="1"/>
              </p:cNvPicPr>
              <p:nvPr/>
            </p:nvPicPr>
            <p:blipFill>
              <a:blip r:embed="rId3"/>
              <a:stretch>
                <a:fillRect/>
              </a:stretch>
            </p:blipFill>
            <p:spPr>
              <a:xfrm>
                <a:off x="9151809" y="5503401"/>
                <a:ext cx="365760" cy="365760"/>
              </a:xfrm>
              <a:prstGeom prst="rect">
                <a:avLst/>
              </a:prstGeom>
            </p:spPr>
          </p:pic>
        </p:grpSp>
        <p:grpSp>
          <p:nvGrpSpPr>
            <p:cNvPr id="43" name="Group 42"/>
            <p:cNvGrpSpPr/>
            <p:nvPr/>
          </p:nvGrpSpPr>
          <p:grpSpPr>
            <a:xfrm>
              <a:off x="9394295" y="1871470"/>
              <a:ext cx="2113824" cy="365760"/>
              <a:chOff x="9145084" y="1800597"/>
              <a:chExt cx="2113824" cy="365760"/>
            </a:xfrm>
          </p:grpSpPr>
          <p:sp>
            <p:nvSpPr>
              <p:cNvPr id="44" name="Rectangle 43"/>
              <p:cNvSpPr/>
              <p:nvPr/>
            </p:nvSpPr>
            <p:spPr>
              <a:xfrm>
                <a:off x="9145084" y="1800597"/>
                <a:ext cx="2113824" cy="365760"/>
              </a:xfrm>
              <a:prstGeom prst="rect">
                <a:avLst/>
              </a:prstGeom>
              <a:solidFill>
                <a:schemeClr val="accent2"/>
              </a:solid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Email</a:t>
                </a:r>
              </a:p>
            </p:txBody>
          </p:sp>
          <p:pic>
            <p:nvPicPr>
              <p:cNvPr id="45" name="Picture 44"/>
              <p:cNvPicPr>
                <a:picLocks noChangeAspect="1"/>
              </p:cNvPicPr>
              <p:nvPr/>
            </p:nvPicPr>
            <p:blipFill>
              <a:blip r:embed="rId4"/>
              <a:stretch>
                <a:fillRect/>
              </a:stretch>
            </p:blipFill>
            <p:spPr>
              <a:xfrm>
                <a:off x="9145084" y="1800597"/>
                <a:ext cx="365760" cy="365760"/>
              </a:xfrm>
              <a:prstGeom prst="rect">
                <a:avLst/>
              </a:prstGeom>
            </p:spPr>
          </p:pic>
        </p:grpSp>
        <p:grpSp>
          <p:nvGrpSpPr>
            <p:cNvPr id="46" name="Group 45"/>
            <p:cNvGrpSpPr/>
            <p:nvPr/>
          </p:nvGrpSpPr>
          <p:grpSpPr>
            <a:xfrm>
              <a:off x="9394295" y="2338481"/>
              <a:ext cx="2113824" cy="366374"/>
              <a:chOff x="9136040" y="2257257"/>
              <a:chExt cx="2113824" cy="366374"/>
            </a:xfrm>
          </p:grpSpPr>
          <p:sp>
            <p:nvSpPr>
              <p:cNvPr id="47" name="Rectangle 46"/>
              <p:cNvSpPr/>
              <p:nvPr/>
            </p:nvSpPr>
            <p:spPr>
              <a:xfrm>
                <a:off x="9136040" y="2257257"/>
                <a:ext cx="2113824" cy="365760"/>
              </a:xfrm>
              <a:prstGeom prst="rect">
                <a:avLst/>
              </a:prstGeom>
              <a:solidFill>
                <a:schemeClr val="accent2"/>
              </a:solid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Facebook</a:t>
                </a:r>
              </a:p>
            </p:txBody>
          </p:sp>
          <p:pic>
            <p:nvPicPr>
              <p:cNvPr id="48" name="Picture 47"/>
              <p:cNvPicPr>
                <a:picLocks noChangeAspect="1"/>
              </p:cNvPicPr>
              <p:nvPr/>
            </p:nvPicPr>
            <p:blipFill>
              <a:blip r:embed="rId5"/>
              <a:stretch>
                <a:fillRect/>
              </a:stretch>
            </p:blipFill>
            <p:spPr>
              <a:xfrm>
                <a:off x="9136040" y="2257871"/>
                <a:ext cx="365760" cy="365760"/>
              </a:xfrm>
              <a:prstGeom prst="rect">
                <a:avLst/>
              </a:prstGeom>
            </p:spPr>
          </p:pic>
        </p:grpSp>
        <p:grpSp>
          <p:nvGrpSpPr>
            <p:cNvPr id="49" name="Group 48"/>
            <p:cNvGrpSpPr/>
            <p:nvPr/>
          </p:nvGrpSpPr>
          <p:grpSpPr>
            <a:xfrm>
              <a:off x="9394295" y="2806106"/>
              <a:ext cx="2113824" cy="365760"/>
              <a:chOff x="9172072" y="2722128"/>
              <a:chExt cx="2113824" cy="365760"/>
            </a:xfrm>
          </p:grpSpPr>
          <p:sp>
            <p:nvSpPr>
              <p:cNvPr id="50" name="Rectangle 49"/>
              <p:cNvSpPr/>
              <p:nvPr/>
            </p:nvSpPr>
            <p:spPr>
              <a:xfrm>
                <a:off x="9172072" y="2722128"/>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GroupMe</a:t>
                </a:r>
              </a:p>
            </p:txBody>
          </p:sp>
          <p:pic>
            <p:nvPicPr>
              <p:cNvPr id="51" name="Picture 50"/>
              <p:cNvPicPr>
                <a:picLocks noChangeAspect="1"/>
              </p:cNvPicPr>
              <p:nvPr/>
            </p:nvPicPr>
            <p:blipFill>
              <a:blip r:embed="rId6"/>
              <a:stretch>
                <a:fillRect/>
              </a:stretch>
            </p:blipFill>
            <p:spPr>
              <a:xfrm>
                <a:off x="9172072" y="2722128"/>
                <a:ext cx="365760" cy="365760"/>
              </a:xfrm>
              <a:prstGeom prst="rect">
                <a:avLst/>
              </a:prstGeom>
            </p:spPr>
          </p:pic>
        </p:grpSp>
        <p:grpSp>
          <p:nvGrpSpPr>
            <p:cNvPr id="52" name="Group 51"/>
            <p:cNvGrpSpPr/>
            <p:nvPr/>
          </p:nvGrpSpPr>
          <p:grpSpPr>
            <a:xfrm>
              <a:off x="9394295" y="3273117"/>
              <a:ext cx="2115134" cy="365760"/>
              <a:chOff x="9170762" y="3168308"/>
              <a:chExt cx="2115134" cy="365760"/>
            </a:xfrm>
          </p:grpSpPr>
          <p:sp>
            <p:nvSpPr>
              <p:cNvPr id="53" name="Rectangle 52"/>
              <p:cNvSpPr/>
              <p:nvPr/>
            </p:nvSpPr>
            <p:spPr>
              <a:xfrm>
                <a:off x="9172072" y="3168308"/>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Kik</a:t>
                </a:r>
              </a:p>
            </p:txBody>
          </p:sp>
          <p:pic>
            <p:nvPicPr>
              <p:cNvPr id="54" name="Picture 53"/>
              <p:cNvPicPr>
                <a:picLocks noChangeAspect="1"/>
              </p:cNvPicPr>
              <p:nvPr/>
            </p:nvPicPr>
            <p:blipFill>
              <a:blip r:embed="rId7"/>
              <a:stretch>
                <a:fillRect/>
              </a:stretch>
            </p:blipFill>
            <p:spPr>
              <a:xfrm>
                <a:off x="9170762" y="3168308"/>
                <a:ext cx="365760" cy="365760"/>
              </a:xfrm>
              <a:prstGeom prst="rect">
                <a:avLst/>
              </a:prstGeom>
            </p:spPr>
          </p:pic>
        </p:grpSp>
        <p:grpSp>
          <p:nvGrpSpPr>
            <p:cNvPr id="55" name="Group 54"/>
            <p:cNvGrpSpPr/>
            <p:nvPr/>
          </p:nvGrpSpPr>
          <p:grpSpPr>
            <a:xfrm>
              <a:off x="9394295" y="3740128"/>
              <a:ext cx="2113824" cy="366272"/>
              <a:chOff x="9151808" y="3646179"/>
              <a:chExt cx="2113824" cy="366272"/>
            </a:xfrm>
          </p:grpSpPr>
          <p:sp>
            <p:nvSpPr>
              <p:cNvPr id="56" name="Rectangle 55"/>
              <p:cNvSpPr/>
              <p:nvPr/>
            </p:nvSpPr>
            <p:spPr>
              <a:xfrm>
                <a:off x="9151808" y="3646691"/>
                <a:ext cx="2113824" cy="365760"/>
              </a:xfrm>
              <a:prstGeom prst="rect">
                <a:avLst/>
              </a:prstGeom>
              <a:solidFill>
                <a:schemeClr val="accent2"/>
              </a:solid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Skype</a:t>
                </a:r>
              </a:p>
            </p:txBody>
          </p:sp>
          <p:pic>
            <p:nvPicPr>
              <p:cNvPr id="57" name="Picture 56"/>
              <p:cNvPicPr>
                <a:picLocks noChangeAspect="1"/>
              </p:cNvPicPr>
              <p:nvPr/>
            </p:nvPicPr>
            <p:blipFill>
              <a:blip r:embed="rId8"/>
              <a:stretch>
                <a:fillRect/>
              </a:stretch>
            </p:blipFill>
            <p:spPr>
              <a:xfrm>
                <a:off x="9151808" y="3646179"/>
                <a:ext cx="365760" cy="365760"/>
              </a:xfrm>
              <a:prstGeom prst="rect">
                <a:avLst/>
              </a:prstGeom>
            </p:spPr>
          </p:pic>
        </p:grpSp>
        <p:grpSp>
          <p:nvGrpSpPr>
            <p:cNvPr id="58" name="Group 57"/>
            <p:cNvGrpSpPr/>
            <p:nvPr/>
          </p:nvGrpSpPr>
          <p:grpSpPr>
            <a:xfrm>
              <a:off x="9394295" y="4207651"/>
              <a:ext cx="2113824" cy="365760"/>
              <a:chOff x="9150497" y="4108418"/>
              <a:chExt cx="2113824" cy="365760"/>
            </a:xfrm>
          </p:grpSpPr>
          <p:sp>
            <p:nvSpPr>
              <p:cNvPr id="59" name="Rectangle 58"/>
              <p:cNvSpPr/>
              <p:nvPr/>
            </p:nvSpPr>
            <p:spPr>
              <a:xfrm>
                <a:off x="9150497" y="4108418"/>
                <a:ext cx="2113824" cy="365760"/>
              </a:xfrm>
              <a:prstGeom prst="rect">
                <a:avLst/>
              </a:prstGeom>
              <a:solidFill>
                <a:schemeClr val="accent2"/>
              </a:solid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Slack</a:t>
                </a:r>
              </a:p>
            </p:txBody>
          </p:sp>
          <p:pic>
            <p:nvPicPr>
              <p:cNvPr id="60" name="Picture 59"/>
              <p:cNvPicPr>
                <a:picLocks noChangeAspect="1"/>
              </p:cNvPicPr>
              <p:nvPr/>
            </p:nvPicPr>
            <p:blipFill>
              <a:blip r:embed="rId9"/>
              <a:stretch>
                <a:fillRect/>
              </a:stretch>
            </p:blipFill>
            <p:spPr>
              <a:xfrm>
                <a:off x="9151808" y="4108418"/>
                <a:ext cx="365760" cy="365760"/>
              </a:xfrm>
              <a:prstGeom prst="rect">
                <a:avLst/>
              </a:prstGeom>
            </p:spPr>
          </p:pic>
        </p:grpSp>
        <p:grpSp>
          <p:nvGrpSpPr>
            <p:cNvPr id="61" name="Group 60"/>
            <p:cNvGrpSpPr/>
            <p:nvPr/>
          </p:nvGrpSpPr>
          <p:grpSpPr>
            <a:xfrm>
              <a:off x="9394295" y="4674662"/>
              <a:ext cx="2113824" cy="366332"/>
              <a:chOff x="9165609" y="4567677"/>
              <a:chExt cx="2113824" cy="366332"/>
            </a:xfrm>
          </p:grpSpPr>
          <p:sp>
            <p:nvSpPr>
              <p:cNvPr id="62" name="Rectangle 61"/>
              <p:cNvSpPr/>
              <p:nvPr/>
            </p:nvSpPr>
            <p:spPr>
              <a:xfrm>
                <a:off x="9165609" y="4568249"/>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Telegram</a:t>
                </a:r>
              </a:p>
            </p:txBody>
          </p:sp>
          <p:pic>
            <p:nvPicPr>
              <p:cNvPr id="63" name="Picture 62"/>
              <p:cNvPicPr>
                <a:picLocks noChangeAspect="1"/>
              </p:cNvPicPr>
              <p:nvPr/>
            </p:nvPicPr>
            <p:blipFill>
              <a:blip r:embed="rId10"/>
              <a:stretch>
                <a:fillRect/>
              </a:stretch>
            </p:blipFill>
            <p:spPr>
              <a:xfrm>
                <a:off x="9168897" y="4567677"/>
                <a:ext cx="365760" cy="365760"/>
              </a:xfrm>
              <a:prstGeom prst="rect">
                <a:avLst/>
              </a:prstGeom>
            </p:spPr>
          </p:pic>
        </p:grpSp>
        <p:grpSp>
          <p:nvGrpSpPr>
            <p:cNvPr id="64" name="Group 63"/>
            <p:cNvGrpSpPr/>
            <p:nvPr/>
          </p:nvGrpSpPr>
          <p:grpSpPr>
            <a:xfrm>
              <a:off x="9394295" y="5142245"/>
              <a:ext cx="2113824" cy="368408"/>
              <a:chOff x="9147045" y="5033145"/>
              <a:chExt cx="2113824" cy="368408"/>
            </a:xfrm>
          </p:grpSpPr>
          <p:sp>
            <p:nvSpPr>
              <p:cNvPr id="65" name="Rectangle 64"/>
              <p:cNvSpPr/>
              <p:nvPr/>
            </p:nvSpPr>
            <p:spPr>
              <a:xfrm>
                <a:off x="9147045" y="5033145"/>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Twilio (SMS)</a:t>
                </a:r>
              </a:p>
            </p:txBody>
          </p:sp>
          <p:pic>
            <p:nvPicPr>
              <p:cNvPr id="66" name="Picture 65"/>
              <p:cNvPicPr>
                <a:picLocks noChangeAspect="1"/>
              </p:cNvPicPr>
              <p:nvPr/>
            </p:nvPicPr>
            <p:blipFill>
              <a:blip r:embed="rId11"/>
              <a:stretch>
                <a:fillRect/>
              </a:stretch>
            </p:blipFill>
            <p:spPr>
              <a:xfrm>
                <a:off x="9148217" y="5035793"/>
                <a:ext cx="365760" cy="365760"/>
              </a:xfrm>
              <a:prstGeom prst="rect">
                <a:avLst/>
              </a:prstGeom>
            </p:spPr>
          </p:pic>
        </p:grpSp>
      </p:grpSp>
      <p:sp>
        <p:nvSpPr>
          <p:cNvPr id="67" name="Title 1"/>
          <p:cNvSpPr txBox="1">
            <a:spLocks/>
          </p:cNvSpPr>
          <p:nvPr/>
        </p:nvSpPr>
        <p:spPr>
          <a:xfrm>
            <a:off x="-3849" y="220662"/>
            <a:ext cx="7071359"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102" normalizeH="0" baseline="0" noProof="0" dirty="0">
                <a:ln w="3175">
                  <a:noFill/>
                </a:ln>
                <a:solidFill>
                  <a:srgbClr val="505050"/>
                </a:solidFill>
                <a:effectLst/>
                <a:uLnTx/>
                <a:uFillTx/>
                <a:latin typeface="Segoe UI Light"/>
                <a:ea typeface="+mn-ea"/>
                <a:cs typeface="Segoe UI" pitchFamily="34" charset="0"/>
              </a:rPr>
              <a:t>An x-ray of a typical bot</a:t>
            </a:r>
          </a:p>
        </p:txBody>
      </p:sp>
      <p:sp>
        <p:nvSpPr>
          <p:cNvPr id="68" name="Rectangle 67"/>
          <p:cNvSpPr/>
          <p:nvPr/>
        </p:nvSpPr>
        <p:spPr>
          <a:xfrm>
            <a:off x="644855" y="3944827"/>
            <a:ext cx="2138191" cy="685629"/>
          </a:xfrm>
          <a:prstGeom prst="rect">
            <a:avLst/>
          </a:prstGeom>
          <a:solidFill>
            <a:schemeClr val="accent1"/>
          </a:solidFill>
          <a:ln w="31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Segoe UI Light"/>
                <a:ea typeface="+mn-ea"/>
                <a:cs typeface="Segoe UI Light" panose="020B0502040204020203" pitchFamily="34" charset="0"/>
              </a:rPr>
              <a:t>Bot Builder SDK</a:t>
            </a:r>
          </a:p>
        </p:txBody>
      </p:sp>
      <p:sp>
        <p:nvSpPr>
          <p:cNvPr id="69" name="Oval 68"/>
          <p:cNvSpPr/>
          <p:nvPr/>
        </p:nvSpPr>
        <p:spPr bwMode="auto">
          <a:xfrm>
            <a:off x="319245" y="2386083"/>
            <a:ext cx="2789237" cy="2326915"/>
          </a:xfrm>
          <a:prstGeom prst="ellipse">
            <a:avLst/>
          </a:prstGeom>
          <a:noFill/>
          <a:ln w="3175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cxnSp>
        <p:nvCxnSpPr>
          <p:cNvPr id="70" name="Straight Arrow Connector 69"/>
          <p:cNvCxnSpPr>
            <a:cxnSpLocks/>
          </p:cNvCxnSpPr>
          <p:nvPr/>
        </p:nvCxnSpPr>
        <p:spPr>
          <a:xfrm flipH="1">
            <a:off x="2241475" y="2115956"/>
            <a:ext cx="381000" cy="381000"/>
          </a:xfrm>
          <a:prstGeom prst="straightConnector1">
            <a:avLst/>
          </a:prstGeom>
          <a:ln w="28575">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1" name="TextBox 70"/>
          <p:cNvSpPr txBox="1"/>
          <p:nvPr/>
        </p:nvSpPr>
        <p:spPr>
          <a:xfrm>
            <a:off x="960437" y="1448228"/>
            <a:ext cx="3542445" cy="627864"/>
          </a:xfrm>
          <a:prstGeom prst="rect">
            <a:avLst/>
          </a:prstGeom>
          <a:noFill/>
        </p:spPr>
        <p:txBody>
          <a:bodyPr wrap="non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505050"/>
                </a:solidFill>
                <a:effectLst/>
                <a:uLnTx/>
                <a:uFillTx/>
                <a:latin typeface="Segoe UI Light"/>
                <a:ea typeface="+mn-ea"/>
                <a:cs typeface="+mn-cs"/>
              </a:rPr>
              <a:t>Your bot code goes here</a:t>
            </a:r>
          </a:p>
        </p:txBody>
      </p:sp>
    </p:spTree>
    <p:extLst>
      <p:ext uri="{BB962C8B-B14F-4D97-AF65-F5344CB8AC3E}">
        <p14:creationId xmlns:p14="http://schemas.microsoft.com/office/powerpoint/2010/main" val="951598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1" grpId="0"/>
    </p:bld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 name="Title 12"/>
          <p:cNvSpPr>
            <a:spLocks noGrp="1"/>
          </p:cNvSpPr>
          <p:nvPr>
            <p:ph type="title"/>
          </p:nvPr>
        </p:nvSpPr>
        <p:spPr>
          <a:xfrm>
            <a:off x="2905869" y="1985094"/>
            <a:ext cx="6480720" cy="3176254"/>
          </a:xfrm>
        </p:spPr>
        <p:txBody>
          <a:bodyPr/>
          <a:lstStyle/>
          <a:p>
            <a:r>
              <a:rPr lang="en-US" dirty="0"/>
              <a:t>A bot is an app</a:t>
            </a:r>
            <a:br>
              <a:rPr lang="en-US" dirty="0"/>
            </a:br>
            <a:r>
              <a:rPr lang="en-US" dirty="0"/>
              <a:t>with a </a:t>
            </a:r>
            <a:r>
              <a:rPr lang="en-US"/>
              <a:t>little more </a:t>
            </a:r>
            <a:r>
              <a:rPr lang="en-US" dirty="0"/>
              <a:t>humanity</a:t>
            </a:r>
          </a:p>
        </p:txBody>
      </p:sp>
    </p:spTree>
    <p:extLst>
      <p:ext uri="{BB962C8B-B14F-4D97-AF65-F5344CB8AC3E}">
        <p14:creationId xmlns:p14="http://schemas.microsoft.com/office/powerpoint/2010/main" val="2773990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But... Do you really need a bot?</a:t>
            </a:r>
          </a:p>
        </p:txBody>
      </p:sp>
    </p:spTree>
    <p:extLst>
      <p:ext uri="{BB962C8B-B14F-4D97-AF65-F5344CB8AC3E}">
        <p14:creationId xmlns:p14="http://schemas.microsoft.com/office/powerpoint/2010/main" val="238427032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Bots don’t inherently solve all problems</a:t>
            </a:r>
          </a:p>
        </p:txBody>
      </p:sp>
      <p:sp>
        <p:nvSpPr>
          <p:cNvPr id="5" name="Text Placeholder 4"/>
          <p:cNvSpPr>
            <a:spLocks noGrp="1"/>
          </p:cNvSpPr>
          <p:nvPr>
            <p:ph type="body" sz="quarter" idx="10"/>
          </p:nvPr>
        </p:nvSpPr>
        <p:spPr>
          <a:xfrm>
            <a:off x="365760" y="1371600"/>
            <a:ext cx="11704320" cy="1501950"/>
          </a:xfrm>
        </p:spPr>
        <p:txBody>
          <a:bodyPr/>
          <a:lstStyle/>
          <a:p>
            <a:r>
              <a:rPr lang="en-US" dirty="0"/>
              <a:t>Address your core issues first</a:t>
            </a:r>
          </a:p>
          <a:p>
            <a:r>
              <a:rPr lang="en-US" dirty="0"/>
              <a:t>Determine if a different type of app might be appropriate</a:t>
            </a:r>
          </a:p>
          <a:p>
            <a:r>
              <a:rPr lang="en-US" dirty="0"/>
              <a:t>How will this be different from your existing website/mobile app/desktop app?</a:t>
            </a:r>
          </a:p>
        </p:txBody>
      </p:sp>
    </p:spTree>
    <p:extLst>
      <p:ext uri="{BB962C8B-B14F-4D97-AF65-F5344CB8AC3E}">
        <p14:creationId xmlns:p14="http://schemas.microsoft.com/office/powerpoint/2010/main" val="207377615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Anti-pattern: Canvas/input mismatch</a:t>
            </a:r>
          </a:p>
        </p:txBody>
      </p:sp>
      <p:pic>
        <p:nvPicPr>
          <p:cNvPr id="3" name="Picture 2"/>
          <p:cNvPicPr>
            <a:picLocks noChangeAspect="1"/>
          </p:cNvPicPr>
          <p:nvPr/>
        </p:nvPicPr>
        <p:blipFill>
          <a:blip r:embed="rId3"/>
          <a:stretch>
            <a:fillRect/>
          </a:stretch>
        </p:blipFill>
        <p:spPr>
          <a:xfrm>
            <a:off x="1951037" y="1363662"/>
            <a:ext cx="8868055" cy="5073377"/>
          </a:xfrm>
          <a:prstGeom prst="rect">
            <a:avLst/>
          </a:prstGeom>
        </p:spPr>
      </p:pic>
    </p:spTree>
    <p:extLst>
      <p:ext uri="{BB962C8B-B14F-4D97-AF65-F5344CB8AC3E}">
        <p14:creationId xmlns:p14="http://schemas.microsoft.com/office/powerpoint/2010/main" val="258013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Anti-pattern: Canvas/input mismatch</a:t>
            </a:r>
          </a:p>
        </p:txBody>
      </p:sp>
      <p:pic>
        <p:nvPicPr>
          <p:cNvPr id="3" name="Picture 2"/>
          <p:cNvPicPr>
            <a:picLocks noChangeAspect="1"/>
          </p:cNvPicPr>
          <p:nvPr/>
        </p:nvPicPr>
        <p:blipFill>
          <a:blip r:embed="rId3"/>
          <a:stretch>
            <a:fillRect/>
          </a:stretch>
        </p:blipFill>
        <p:spPr>
          <a:xfrm>
            <a:off x="2255837" y="2582862"/>
            <a:ext cx="8137196" cy="1752627"/>
          </a:xfrm>
          <a:prstGeom prst="rect">
            <a:avLst/>
          </a:prstGeom>
        </p:spPr>
      </p:pic>
    </p:spTree>
    <p:extLst>
      <p:ext uri="{BB962C8B-B14F-4D97-AF65-F5344CB8AC3E}">
        <p14:creationId xmlns:p14="http://schemas.microsoft.com/office/powerpoint/2010/main" val="1902102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Anti-pattern: Canvas/input mismatch</a:t>
            </a:r>
          </a:p>
        </p:txBody>
      </p:sp>
      <p:pic>
        <p:nvPicPr>
          <p:cNvPr id="2" name="Picture 1"/>
          <p:cNvPicPr>
            <a:picLocks noChangeAspect="1"/>
          </p:cNvPicPr>
          <p:nvPr/>
        </p:nvPicPr>
        <p:blipFill>
          <a:blip r:embed="rId3"/>
          <a:stretch>
            <a:fillRect/>
          </a:stretch>
        </p:blipFill>
        <p:spPr>
          <a:xfrm>
            <a:off x="2713037" y="1363662"/>
            <a:ext cx="7105882" cy="4922147"/>
          </a:xfrm>
          <a:prstGeom prst="rect">
            <a:avLst/>
          </a:prstGeom>
        </p:spPr>
      </p:pic>
    </p:spTree>
    <p:extLst>
      <p:ext uri="{BB962C8B-B14F-4D97-AF65-F5344CB8AC3E}">
        <p14:creationId xmlns:p14="http://schemas.microsoft.com/office/powerpoint/2010/main" val="46639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peech Bubble: Rectangle with Corners Rounded 1"/>
          <p:cNvSpPr/>
          <p:nvPr/>
        </p:nvSpPr>
        <p:spPr bwMode="auto">
          <a:xfrm>
            <a:off x="2789237" y="296862"/>
            <a:ext cx="9220200" cy="990600"/>
          </a:xfrm>
          <a:prstGeom prst="wedgeRoundRectCallout">
            <a:avLst>
              <a:gd name="adj1" fmla="val 43123"/>
              <a:gd name="adj2" fmla="val 80084"/>
              <a:gd name="adj3" fmla="val 16667"/>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3200" dirty="0">
                <a:gradFill>
                  <a:gsLst>
                    <a:gs pos="0">
                      <a:srgbClr val="FFFFFF"/>
                    </a:gs>
                    <a:gs pos="100000">
                      <a:srgbClr val="FFFFFF"/>
                    </a:gs>
                  </a:gsLst>
                  <a:lin ang="5400000" scaled="0"/>
                </a:gradFill>
                <a:ea typeface="Segoe UI" pitchFamily="34" charset="0"/>
                <a:cs typeface="Segoe UI" pitchFamily="34" charset="0"/>
              </a:rPr>
              <a:t>I'd like to search for a restaurant.</a:t>
            </a:r>
          </a:p>
        </p:txBody>
      </p:sp>
      <p:sp>
        <p:nvSpPr>
          <p:cNvPr id="3" name="Speech Bubble: Rectangle with Corners Rounded 2"/>
          <p:cNvSpPr/>
          <p:nvPr/>
        </p:nvSpPr>
        <p:spPr bwMode="auto">
          <a:xfrm>
            <a:off x="503237" y="1897062"/>
            <a:ext cx="9220200" cy="990600"/>
          </a:xfrm>
          <a:prstGeom prst="wedgeRoundRectCallout">
            <a:avLst>
              <a:gd name="adj1" fmla="val -45513"/>
              <a:gd name="adj2" fmla="val 90573"/>
              <a:gd name="adj3" fmla="val 16667"/>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3200" dirty="0">
                <a:gradFill>
                  <a:gsLst>
                    <a:gs pos="0">
                      <a:srgbClr val="FFFFFF"/>
                    </a:gs>
                    <a:gs pos="100000">
                      <a:srgbClr val="FFFFFF"/>
                    </a:gs>
                  </a:gsLst>
                  <a:lin ang="5400000" scaled="0"/>
                </a:gradFill>
                <a:ea typeface="Segoe UI" pitchFamily="34" charset="0"/>
                <a:cs typeface="Segoe UI" pitchFamily="34" charset="0"/>
              </a:rPr>
              <a:t>Sure thing! In what city did you want to search?</a:t>
            </a:r>
          </a:p>
        </p:txBody>
      </p:sp>
      <p:sp>
        <p:nvSpPr>
          <p:cNvPr id="4" name="Speech Bubble: Rectangle with Corners Rounded 3"/>
          <p:cNvSpPr/>
          <p:nvPr/>
        </p:nvSpPr>
        <p:spPr bwMode="auto">
          <a:xfrm>
            <a:off x="2789237" y="3497983"/>
            <a:ext cx="9220200" cy="990600"/>
          </a:xfrm>
          <a:prstGeom prst="wedgeRoundRectCallout">
            <a:avLst>
              <a:gd name="adj1" fmla="val 43123"/>
              <a:gd name="adj2" fmla="val 80084"/>
              <a:gd name="adj3" fmla="val 16667"/>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3200" dirty="0">
                <a:gradFill>
                  <a:gsLst>
                    <a:gs pos="0">
                      <a:srgbClr val="FFFFFF"/>
                    </a:gs>
                    <a:gs pos="100000">
                      <a:srgbClr val="FFFFFF"/>
                    </a:gs>
                  </a:gsLst>
                  <a:lin ang="5400000" scaled="0"/>
                </a:gradFill>
                <a:ea typeface="Segoe UI" pitchFamily="34" charset="0"/>
                <a:cs typeface="Segoe UI" pitchFamily="34" charset="0"/>
              </a:rPr>
              <a:t>San Francisco</a:t>
            </a:r>
          </a:p>
        </p:txBody>
      </p:sp>
      <p:sp>
        <p:nvSpPr>
          <p:cNvPr id="5" name="Speech Bubble: Rectangle with Corners Rounded 4"/>
          <p:cNvSpPr/>
          <p:nvPr/>
        </p:nvSpPr>
        <p:spPr bwMode="auto">
          <a:xfrm>
            <a:off x="427037" y="5098183"/>
            <a:ext cx="9220200" cy="990600"/>
          </a:xfrm>
          <a:prstGeom prst="wedgeRoundRectCallout">
            <a:avLst>
              <a:gd name="adj1" fmla="val -45513"/>
              <a:gd name="adj2" fmla="val 90573"/>
              <a:gd name="adj3" fmla="val 16667"/>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3200" dirty="0">
                <a:gradFill>
                  <a:gsLst>
                    <a:gs pos="0">
                      <a:srgbClr val="FFFFFF"/>
                    </a:gs>
                    <a:gs pos="100000">
                      <a:srgbClr val="FFFFFF"/>
                    </a:gs>
                  </a:gsLst>
                  <a:lin ang="5400000" scaled="0"/>
                </a:gradFill>
                <a:ea typeface="Segoe UI" pitchFamily="34" charset="0"/>
                <a:cs typeface="Segoe UI" pitchFamily="34" charset="0"/>
              </a:rPr>
              <a:t>What type of cuisine?</a:t>
            </a:r>
          </a:p>
        </p:txBody>
      </p:sp>
    </p:spTree>
    <p:extLst>
      <p:ext uri="{BB962C8B-B14F-4D97-AF65-F5344CB8AC3E}">
        <p14:creationId xmlns:p14="http://schemas.microsoft.com/office/powerpoint/2010/main" val="2512541110"/>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02CEF1D-F9AD-4F58-87F6-76813256C36F}"/>
              </a:ext>
            </a:extLst>
          </p:cNvPr>
          <p:cNvSpPr>
            <a:spLocks noGrp="1"/>
          </p:cNvSpPr>
          <p:nvPr>
            <p:ph type="title"/>
          </p:nvPr>
        </p:nvSpPr>
        <p:spPr/>
        <p:txBody>
          <a:bodyPr/>
          <a:lstStyle/>
          <a:p>
            <a:r>
              <a:rPr lang="en-US" dirty="0"/>
              <a:t>Using the right interface</a:t>
            </a:r>
          </a:p>
        </p:txBody>
      </p:sp>
    </p:spTree>
    <p:extLst>
      <p:ext uri="{BB962C8B-B14F-4D97-AF65-F5344CB8AC3E}">
        <p14:creationId xmlns:p14="http://schemas.microsoft.com/office/powerpoint/2010/main" val="17124484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a:t>Common patterns</a:t>
            </a:r>
          </a:p>
        </p:txBody>
      </p:sp>
    </p:spTree>
    <p:extLst>
      <p:ext uri="{BB962C8B-B14F-4D97-AF65-F5344CB8AC3E}">
        <p14:creationId xmlns:p14="http://schemas.microsoft.com/office/powerpoint/2010/main" val="1229896862"/>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Knowledge Base Bots</a:t>
            </a:r>
          </a:p>
        </p:txBody>
      </p:sp>
      <p:sp>
        <p:nvSpPr>
          <p:cNvPr id="6" name="Text Placeholder 5"/>
          <p:cNvSpPr>
            <a:spLocks noGrp="1"/>
          </p:cNvSpPr>
          <p:nvPr>
            <p:ph type="body" sz="quarter" idx="10"/>
          </p:nvPr>
        </p:nvSpPr>
        <p:spPr/>
        <p:txBody>
          <a:bodyPr/>
          <a:lstStyle/>
          <a:p>
            <a:pPr marL="0" indent="0">
              <a:buNone/>
            </a:pPr>
            <a:r>
              <a:rPr lang="en-US" sz="3200" dirty="0"/>
              <a:t>Bots that can reason over a corpus of data to find and return a piece of information </a:t>
            </a:r>
          </a:p>
          <a:p>
            <a:pPr marL="0" indent="0">
              <a:buNone/>
            </a:pPr>
            <a:endParaRPr lang="en-US" sz="3200" dirty="0"/>
          </a:p>
          <a:p>
            <a:pPr marL="0" indent="0">
              <a:buNone/>
            </a:pPr>
            <a:r>
              <a:rPr lang="en-US" sz="3200" dirty="0"/>
              <a:t>Event bots, Help Desk bots, Contact bots, etc.</a:t>
            </a:r>
          </a:p>
        </p:txBody>
      </p:sp>
      <p:sp>
        <p:nvSpPr>
          <p:cNvPr id="4" name="Rectangle 3"/>
          <p:cNvSpPr/>
          <p:nvPr/>
        </p:nvSpPr>
        <p:spPr>
          <a:xfrm>
            <a:off x="10529777" y="6031402"/>
            <a:ext cx="1634102" cy="664797"/>
          </a:xfrm>
          <a:prstGeom prst="rect">
            <a:avLst/>
          </a:prstGeom>
        </p:spPr>
        <p:txBody>
          <a:bodyPr wrap="none" lIns="182880" tIns="146304" rIns="182880" bIns="146304">
            <a:spAutoFit/>
          </a:bodyPr>
          <a:lstStyle/>
          <a:p>
            <a:pPr marL="0" marR="0" lvl="0" indent="0" algn="r" defTabSz="932742"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gradFill>
                  <a:gsLst>
                    <a:gs pos="6494">
                      <a:srgbClr val="FFFFFF"/>
                    </a:gs>
                    <a:gs pos="18182">
                      <a:srgbClr val="FFFFFF"/>
                    </a:gs>
                  </a:gsLst>
                  <a:lin ang="5400000" scaled="1"/>
                </a:gradFill>
                <a:effectLst/>
                <a:uLnTx/>
                <a:uFillTx/>
                <a:latin typeface="Segoe UI Semilight"/>
                <a:ea typeface="+mn-ea"/>
                <a:cs typeface="+mn-cs"/>
              </a:rPr>
              <a:t>#MSBuild</a:t>
            </a:r>
          </a:p>
        </p:txBody>
      </p:sp>
    </p:spTree>
    <p:extLst>
      <p:ext uri="{BB962C8B-B14F-4D97-AF65-F5344CB8AC3E}">
        <p14:creationId xmlns:p14="http://schemas.microsoft.com/office/powerpoint/2010/main" val="134610450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normAutofit/>
          </a:bodyPr>
          <a:lstStyle/>
          <a:p>
            <a:r>
              <a:rPr lang="pt-BR" dirty="0"/>
              <a:t>Handoff to Human</a:t>
            </a:r>
            <a:endParaRPr lang="en-US" dirty="0"/>
          </a:p>
        </p:txBody>
      </p:sp>
      <p:sp>
        <p:nvSpPr>
          <p:cNvPr id="4" name="Title 16"/>
          <p:cNvSpPr txBox="1">
            <a:spLocks/>
          </p:cNvSpPr>
          <p:nvPr/>
        </p:nvSpPr>
        <p:spPr>
          <a:xfrm>
            <a:off x="310437" y="1314212"/>
            <a:ext cx="6593599" cy="2590800"/>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102" normalizeH="0" baseline="0" noProof="0" dirty="0">
                <a:ln w="3175">
                  <a:noFill/>
                </a:ln>
                <a:solidFill>
                  <a:srgbClr val="505050"/>
                </a:solidFill>
                <a:effectLst/>
                <a:uLnTx/>
                <a:uFillTx/>
                <a:latin typeface="Segoe UI Light"/>
                <a:ea typeface="+mn-ea"/>
                <a:cs typeface="Segoe UI" pitchFamily="34" charset="0"/>
              </a:rPr>
              <a:t>Every company deals with this:</a:t>
            </a:r>
            <a:endParaRPr kumimoji="0" lang="en-US" sz="2800" b="0" i="0" u="none" strike="noStrike" kern="1200" cap="none" spc="-102" normalizeH="0" baseline="0" noProof="0" dirty="0">
              <a:ln w="3175">
                <a:noFill/>
              </a:ln>
              <a:solidFill>
                <a:srgbClr val="505050"/>
              </a:solidFill>
              <a:effectLst/>
              <a:uLnTx/>
              <a:uFillTx/>
              <a:latin typeface="Segoe UI Light"/>
              <a:ea typeface="+mn-ea"/>
              <a:cs typeface="Segoe UI" pitchFamily="34" charset="0"/>
            </a:endParaRPr>
          </a:p>
        </p:txBody>
      </p:sp>
      <p:sp>
        <p:nvSpPr>
          <p:cNvPr id="2" name="Rectangle 1"/>
          <p:cNvSpPr/>
          <p:nvPr/>
        </p:nvSpPr>
        <p:spPr bwMode="auto">
          <a:xfrm>
            <a:off x="808037" y="2697162"/>
            <a:ext cx="1733266" cy="990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rPr>
              <a:t>Customer call</a:t>
            </a:r>
          </a:p>
        </p:txBody>
      </p:sp>
      <p:sp>
        <p:nvSpPr>
          <p:cNvPr id="6" name="Rectangle 5"/>
          <p:cNvSpPr/>
          <p:nvPr/>
        </p:nvSpPr>
        <p:spPr bwMode="auto">
          <a:xfrm>
            <a:off x="3932237" y="2445317"/>
            <a:ext cx="2362200" cy="1447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rPr>
              <a:t>First triage/data collection</a:t>
            </a:r>
          </a:p>
        </p:txBody>
      </p:sp>
      <p:sp>
        <p:nvSpPr>
          <p:cNvPr id="7" name="Rectangle 6"/>
          <p:cNvSpPr/>
          <p:nvPr/>
        </p:nvSpPr>
        <p:spPr bwMode="auto">
          <a:xfrm>
            <a:off x="7742237" y="2457212"/>
            <a:ext cx="2362200" cy="1447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rPr>
              <a:t>Simple and repetitive solutions</a:t>
            </a:r>
          </a:p>
        </p:txBody>
      </p:sp>
      <p:sp>
        <p:nvSpPr>
          <p:cNvPr id="8" name="Rectangle 7"/>
          <p:cNvSpPr/>
          <p:nvPr/>
        </p:nvSpPr>
        <p:spPr bwMode="auto">
          <a:xfrm>
            <a:off x="7742237" y="4716462"/>
            <a:ext cx="2362200" cy="1447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Segoe UI" pitchFamily="34" charset="0"/>
                <a:cs typeface="Segoe UI" pitchFamily="34" charset="0"/>
              </a:rPr>
              <a:t>Complex cases and escalation</a:t>
            </a:r>
          </a:p>
        </p:txBody>
      </p:sp>
      <p:cxnSp>
        <p:nvCxnSpPr>
          <p:cNvPr id="9" name="Straight Arrow Connector 8"/>
          <p:cNvCxnSpPr>
            <a:cxnSpLocks/>
          </p:cNvCxnSpPr>
          <p:nvPr/>
        </p:nvCxnSpPr>
        <p:spPr>
          <a:xfrm>
            <a:off x="2636837" y="3192462"/>
            <a:ext cx="1238534" cy="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cxnSpLocks/>
          </p:cNvCxnSpPr>
          <p:nvPr/>
        </p:nvCxnSpPr>
        <p:spPr>
          <a:xfrm>
            <a:off x="6427503" y="3156730"/>
            <a:ext cx="1238534" cy="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cxnSpLocks/>
          </p:cNvCxnSpPr>
          <p:nvPr/>
        </p:nvCxnSpPr>
        <p:spPr>
          <a:xfrm>
            <a:off x="6427503" y="4183062"/>
            <a:ext cx="1040690" cy="609600"/>
          </a:xfrm>
          <a:prstGeom prst="straightConnector1">
            <a:avLst/>
          </a:prstGeom>
          <a:ln w="25400">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5524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Backchannel</a:t>
            </a:r>
          </a:p>
        </p:txBody>
      </p:sp>
      <p:sp>
        <p:nvSpPr>
          <p:cNvPr id="6" name="Text Placeholder 5"/>
          <p:cNvSpPr>
            <a:spLocks noGrp="1"/>
          </p:cNvSpPr>
          <p:nvPr>
            <p:ph type="body" sz="quarter" idx="10"/>
          </p:nvPr>
        </p:nvSpPr>
        <p:spPr/>
        <p:txBody>
          <a:bodyPr/>
          <a:lstStyle/>
          <a:p>
            <a:pPr marL="0" indent="0">
              <a:buNone/>
            </a:pPr>
            <a:r>
              <a:rPr lang="en-US" sz="3200" dirty="0"/>
              <a:t>Backchannel is the practice of using maintaining a real-time online conversation alongside the primary group activity or live spoken remarks</a:t>
            </a:r>
          </a:p>
        </p:txBody>
      </p:sp>
    </p:spTree>
    <p:extLst>
      <p:ext uri="{BB962C8B-B14F-4D97-AF65-F5344CB8AC3E}">
        <p14:creationId xmlns:p14="http://schemas.microsoft.com/office/powerpoint/2010/main" val="2140770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a:t>The labs</a:t>
            </a:r>
          </a:p>
        </p:txBody>
      </p:sp>
    </p:spTree>
    <p:extLst>
      <p:ext uri="{BB962C8B-B14F-4D97-AF65-F5344CB8AC3E}">
        <p14:creationId xmlns:p14="http://schemas.microsoft.com/office/powerpoint/2010/main" val="760202492"/>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Introducing the labs</a:t>
            </a:r>
          </a:p>
        </p:txBody>
      </p:sp>
      <p:sp>
        <p:nvSpPr>
          <p:cNvPr id="4" name="Text Placeholder 3"/>
          <p:cNvSpPr>
            <a:spLocks noGrp="1"/>
          </p:cNvSpPr>
          <p:nvPr>
            <p:ph type="body" sz="quarter" idx="10"/>
          </p:nvPr>
        </p:nvSpPr>
        <p:spPr>
          <a:xfrm>
            <a:off x="365760" y="1371600"/>
            <a:ext cx="11704320" cy="4090351"/>
          </a:xfrm>
        </p:spPr>
        <p:txBody>
          <a:bodyPr/>
          <a:lstStyle/>
          <a:p>
            <a:r>
              <a:rPr lang="en-US" dirty="0"/>
              <a:t>All based on real world scenarios</a:t>
            </a:r>
          </a:p>
          <a:p>
            <a:r>
              <a:rPr lang="en-US" dirty="0"/>
              <a:t>Blend of guided experience and hackfest</a:t>
            </a:r>
          </a:p>
          <a:p>
            <a:endParaRPr lang="en-US" dirty="0"/>
          </a:p>
          <a:p>
            <a:r>
              <a:rPr lang="en-US" dirty="0"/>
              <a:t>Each lab contains</a:t>
            </a:r>
          </a:p>
          <a:p>
            <a:pPr lvl="1"/>
            <a:r>
              <a:rPr lang="en-US" dirty="0"/>
              <a:t>Detailed user stories</a:t>
            </a:r>
          </a:p>
          <a:p>
            <a:pPr lvl="2"/>
            <a:r>
              <a:rPr lang="en-US" dirty="0"/>
              <a:t>High-level steps</a:t>
            </a:r>
          </a:p>
          <a:p>
            <a:pPr lvl="1"/>
            <a:r>
              <a:rPr lang="en-US" dirty="0"/>
              <a:t>Step by step instructions</a:t>
            </a:r>
          </a:p>
          <a:p>
            <a:pPr lvl="2"/>
            <a:r>
              <a:rPr lang="en-US" dirty="0"/>
              <a:t>If you feel unsure about what to do</a:t>
            </a:r>
          </a:p>
          <a:p>
            <a:pPr lvl="1"/>
            <a:r>
              <a:rPr lang="en-US" dirty="0"/>
              <a:t>Further challenges</a:t>
            </a:r>
          </a:p>
          <a:p>
            <a:pPr lvl="2"/>
            <a:r>
              <a:rPr lang="en-US" dirty="0"/>
              <a:t>Take your bot to the next level</a:t>
            </a:r>
          </a:p>
        </p:txBody>
      </p:sp>
    </p:spTree>
    <p:extLst>
      <p:ext uri="{BB962C8B-B14F-4D97-AF65-F5344CB8AC3E}">
        <p14:creationId xmlns:p14="http://schemas.microsoft.com/office/powerpoint/2010/main" val="2374160753"/>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739035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274638" y="295274"/>
            <a:ext cx="11889564" cy="917575"/>
          </a:xfrm>
        </p:spPr>
        <p:txBody>
          <a:bodyPr/>
          <a:lstStyle/>
          <a:p>
            <a:r>
              <a:rPr lang="en-US" dirty="0"/>
              <a:t>Command Line</a:t>
            </a:r>
          </a:p>
        </p:txBody>
      </p:sp>
      <p:sp>
        <p:nvSpPr>
          <p:cNvPr id="6" name="Text Placeholder 5"/>
          <p:cNvSpPr>
            <a:spLocks noGrp="1"/>
          </p:cNvSpPr>
          <p:nvPr>
            <p:ph type="body" sz="quarter" idx="10"/>
          </p:nvPr>
        </p:nvSpPr>
        <p:spPr>
          <a:xfrm>
            <a:off x="274638" y="1628537"/>
            <a:ext cx="6879703" cy="738664"/>
          </a:xfrm>
        </p:spPr>
        <p:txBody>
          <a:bodyPr/>
          <a:lstStyle/>
          <a:p>
            <a:pPr>
              <a:spcBef>
                <a:spcPct val="20000"/>
              </a:spcBef>
            </a:pPr>
            <a:r>
              <a:rPr lang="en-US" sz="4000" dirty="0">
                <a:latin typeface="+mj-lt"/>
              </a:rPr>
              <a:t>Tell me what to do</a:t>
            </a:r>
          </a:p>
        </p:txBody>
      </p:sp>
      <p:sp>
        <p:nvSpPr>
          <p:cNvPr id="7" name="Text Placeholder 5"/>
          <p:cNvSpPr txBox="1">
            <a:spLocks/>
          </p:cNvSpPr>
          <p:nvPr/>
        </p:nvSpPr>
        <p:spPr>
          <a:xfrm>
            <a:off x="294109" y="2182533"/>
            <a:ext cx="4791471" cy="129266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using a language you don’t know</a:t>
            </a:r>
          </a:p>
        </p:txBody>
      </p:sp>
      <p:sp>
        <p:nvSpPr>
          <p:cNvPr id="9" name="Text Placeholder 5"/>
          <p:cNvSpPr txBox="1">
            <a:spLocks/>
          </p:cNvSpPr>
          <p:nvPr/>
        </p:nvSpPr>
        <p:spPr>
          <a:xfrm>
            <a:off x="274638" y="3641278"/>
            <a:ext cx="4791471" cy="2400657"/>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P.S. I will delete all your files if you get even the tiniest detail wrong.</a:t>
            </a:r>
          </a:p>
        </p:txBody>
      </p:sp>
      <p:grpSp>
        <p:nvGrpSpPr>
          <p:cNvPr id="15" name="Group 14"/>
          <p:cNvGrpSpPr/>
          <p:nvPr/>
        </p:nvGrpSpPr>
        <p:grpSpPr>
          <a:xfrm>
            <a:off x="6722293" y="594875"/>
            <a:ext cx="4464496" cy="5760640"/>
            <a:chOff x="6794301" y="1233885"/>
            <a:chExt cx="4464496" cy="5760640"/>
          </a:xfrm>
        </p:grpSpPr>
        <p:sp>
          <p:nvSpPr>
            <p:cNvPr id="10" name="Rectangle 9"/>
            <p:cNvSpPr/>
            <p:nvPr/>
          </p:nvSpPr>
          <p:spPr bwMode="auto">
            <a:xfrm>
              <a:off x="6794301" y="1233885"/>
              <a:ext cx="4464496" cy="5760640"/>
            </a:xfrm>
            <a:prstGeom prst="rect">
              <a:avLst/>
            </a:prstGeom>
            <a:solidFill>
              <a:schemeClr val="bg2">
                <a:lumMod val="1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5" name="TextBox 4"/>
            <p:cNvSpPr txBox="1"/>
            <p:nvPr/>
          </p:nvSpPr>
          <p:spPr>
            <a:xfrm>
              <a:off x="7082333" y="1737941"/>
              <a:ext cx="4176464" cy="864852"/>
            </a:xfrm>
            <a:prstGeom prst="rect">
              <a:avLst/>
            </a:prstGeom>
            <a:noFill/>
          </p:spPr>
          <p:txBody>
            <a:bodyPr wrap="square" lIns="182880" tIns="146304" rIns="182880" bIns="146304" rtlCol="0">
              <a:spAutoFit/>
            </a:bodyPr>
            <a:lstStyle/>
            <a:p>
              <a:pPr>
                <a:lnSpc>
                  <a:spcPct val="90000"/>
                </a:lnSpc>
                <a:spcAft>
                  <a:spcPts val="600"/>
                </a:spcAft>
              </a:pPr>
              <a:r>
                <a:rPr lang="en-US" sz="4000" dirty="0">
                  <a:solidFill>
                    <a:srgbClr val="00B050"/>
                  </a:solidFill>
                  <a:latin typeface="Consolas" charset="0"/>
                  <a:ea typeface="Consolas" charset="0"/>
                  <a:cs typeface="Consolas" charset="0"/>
                </a:rPr>
                <a:t>C:\</a:t>
              </a:r>
            </a:p>
          </p:txBody>
        </p:sp>
        <p:sp>
          <p:nvSpPr>
            <p:cNvPr id="11" name="Rectangle 10"/>
            <p:cNvSpPr/>
            <p:nvPr/>
          </p:nvSpPr>
          <p:spPr bwMode="auto">
            <a:xfrm>
              <a:off x="8234461" y="1913086"/>
              <a:ext cx="288032" cy="454115"/>
            </a:xfrm>
            <a:prstGeom prst="rect">
              <a:avLst/>
            </a:prstGeom>
            <a:solidFill>
              <a:srgbClr val="00B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grpSp>
    </p:spTree>
    <p:extLst>
      <p:ext uri="{BB962C8B-B14F-4D97-AF65-F5344CB8AC3E}">
        <p14:creationId xmlns:p14="http://schemas.microsoft.com/office/powerpoint/2010/main" val="36958945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241573" y="302508"/>
            <a:ext cx="11889564" cy="917575"/>
          </a:xfrm>
        </p:spPr>
        <p:txBody>
          <a:bodyPr/>
          <a:lstStyle/>
          <a:p>
            <a:r>
              <a:rPr lang="en-US" dirty="0"/>
              <a:t>Menus</a:t>
            </a:r>
          </a:p>
        </p:txBody>
      </p:sp>
      <p:sp>
        <p:nvSpPr>
          <p:cNvPr id="6" name="Text Placeholder 5"/>
          <p:cNvSpPr>
            <a:spLocks noGrp="1"/>
          </p:cNvSpPr>
          <p:nvPr>
            <p:ph type="body" sz="quarter" idx="10"/>
          </p:nvPr>
        </p:nvSpPr>
        <p:spPr>
          <a:xfrm>
            <a:off x="274637" y="1457858"/>
            <a:ext cx="4791470" cy="1292662"/>
          </a:xfrm>
        </p:spPr>
        <p:txBody>
          <a:bodyPr/>
          <a:lstStyle/>
          <a:p>
            <a:r>
              <a:rPr lang="en-US" sz="4000" dirty="0">
                <a:latin typeface="Segoe UI Light" panose="020B0502040204020203" pitchFamily="34" charset="0"/>
                <a:cs typeface="Segoe UI Light" panose="020B0502040204020203" pitchFamily="34" charset="0"/>
              </a:rPr>
              <a:t>Select from the following options</a:t>
            </a:r>
          </a:p>
        </p:txBody>
      </p:sp>
      <p:sp>
        <p:nvSpPr>
          <p:cNvPr id="7" name="Text Placeholder 5"/>
          <p:cNvSpPr txBox="1">
            <a:spLocks/>
          </p:cNvSpPr>
          <p:nvPr/>
        </p:nvSpPr>
        <p:spPr>
          <a:xfrm>
            <a:off x="274637" y="3045518"/>
            <a:ext cx="4791471" cy="738664"/>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600"/>
              </a:spcBef>
            </a:pPr>
            <a:r>
              <a:rPr lang="en-US" dirty="0">
                <a:latin typeface="Segoe UI Light" panose="020B0502040204020203" pitchFamily="34" charset="0"/>
                <a:cs typeface="Segoe UI Light" panose="020B0502040204020203" pitchFamily="34" charset="0"/>
              </a:rPr>
              <a:t>So many options</a:t>
            </a:r>
          </a:p>
        </p:txBody>
      </p:sp>
      <p:sp>
        <p:nvSpPr>
          <p:cNvPr id="9" name="Text Placeholder 5"/>
          <p:cNvSpPr txBox="1">
            <a:spLocks/>
          </p:cNvSpPr>
          <p:nvPr/>
        </p:nvSpPr>
        <p:spPr>
          <a:xfrm>
            <a:off x="274638" y="4029191"/>
            <a:ext cx="4791471" cy="2400657"/>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600"/>
              </a:spcBef>
            </a:pPr>
            <a:r>
              <a:rPr lang="en-US" dirty="0" err="1">
                <a:latin typeface="Segoe UI Light" panose="020B0502040204020203" pitchFamily="34" charset="0"/>
                <a:cs typeface="Segoe UI Light" panose="020B0502040204020203" pitchFamily="34" charset="0"/>
              </a:rPr>
              <a:t>Yo</a:t>
            </a:r>
            <a:r>
              <a:rPr lang="en-US" dirty="0">
                <a:latin typeface="Segoe UI Light" panose="020B0502040204020203" pitchFamily="34" charset="0"/>
                <a:cs typeface="Segoe UI Light" panose="020B0502040204020203" pitchFamily="34" charset="0"/>
              </a:rPr>
              <a:t>, I heard you liked options so here are some options for your options</a:t>
            </a:r>
          </a:p>
        </p:txBody>
      </p:sp>
      <p:pic>
        <p:nvPicPr>
          <p:cNvPr id="14" name="Picture 13"/>
          <p:cNvPicPr>
            <a:picLocks noChangeAspect="1"/>
          </p:cNvPicPr>
          <p:nvPr/>
        </p:nvPicPr>
        <p:blipFill>
          <a:blip r:embed="rId3"/>
          <a:stretch>
            <a:fillRect/>
          </a:stretch>
        </p:blipFill>
        <p:spPr>
          <a:xfrm>
            <a:off x="4909119" y="1533131"/>
            <a:ext cx="7204195" cy="4641794"/>
          </a:xfrm>
          <a:prstGeom prst="rect">
            <a:avLst/>
          </a:prstGeom>
        </p:spPr>
      </p:pic>
      <p:pic>
        <p:nvPicPr>
          <p:cNvPr id="16" name="Picture 15"/>
          <p:cNvPicPr>
            <a:picLocks noChangeAspect="1"/>
          </p:cNvPicPr>
          <p:nvPr/>
        </p:nvPicPr>
        <p:blipFill>
          <a:blip r:embed="rId4"/>
          <a:stretch>
            <a:fillRect/>
          </a:stretch>
        </p:blipFill>
        <p:spPr>
          <a:xfrm>
            <a:off x="4909119" y="1533131"/>
            <a:ext cx="7228754" cy="4641794"/>
          </a:xfrm>
          <a:prstGeom prst="rect">
            <a:avLst/>
          </a:prstGeom>
        </p:spPr>
      </p:pic>
      <p:pic>
        <p:nvPicPr>
          <p:cNvPr id="18" name="Picture 17"/>
          <p:cNvPicPr>
            <a:picLocks noChangeAspect="1"/>
          </p:cNvPicPr>
          <p:nvPr/>
        </p:nvPicPr>
        <p:blipFill rotWithShape="1">
          <a:blip r:embed="rId5"/>
          <a:srcRect l="-346" t="9" r="-346" b="9"/>
          <a:stretch/>
        </p:blipFill>
        <p:spPr>
          <a:xfrm>
            <a:off x="4886115" y="1555416"/>
            <a:ext cx="7255379" cy="4626023"/>
          </a:xfrm>
          <a:prstGeom prst="rect">
            <a:avLst/>
          </a:prstGeom>
        </p:spPr>
      </p:pic>
    </p:spTree>
    <p:extLst>
      <p:ext uri="{BB962C8B-B14F-4D97-AF65-F5344CB8AC3E}">
        <p14:creationId xmlns:p14="http://schemas.microsoft.com/office/powerpoint/2010/main" val="861943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274638" y="295274"/>
            <a:ext cx="11889564" cy="917575"/>
          </a:xfrm>
        </p:spPr>
        <p:txBody>
          <a:bodyPr/>
          <a:lstStyle/>
          <a:p>
            <a:r>
              <a:rPr lang="en-US" dirty="0"/>
              <a:t>Websites</a:t>
            </a:r>
          </a:p>
        </p:txBody>
      </p:sp>
      <p:sp>
        <p:nvSpPr>
          <p:cNvPr id="6" name="Text Placeholder 5"/>
          <p:cNvSpPr>
            <a:spLocks noGrp="1"/>
          </p:cNvSpPr>
          <p:nvPr>
            <p:ph type="body" sz="quarter" idx="10"/>
          </p:nvPr>
        </p:nvSpPr>
        <p:spPr>
          <a:xfrm>
            <a:off x="274637" y="1181098"/>
            <a:ext cx="4791470" cy="1846659"/>
          </a:xfrm>
        </p:spPr>
        <p:txBody>
          <a:bodyPr/>
          <a:lstStyle/>
          <a:p>
            <a:r>
              <a:rPr lang="en-US" sz="4000" dirty="0">
                <a:latin typeface="+mj-lt"/>
              </a:rPr>
              <a:t>Good luck finding what you’re looking for.</a:t>
            </a:r>
          </a:p>
        </p:txBody>
      </p:sp>
      <p:sp>
        <p:nvSpPr>
          <p:cNvPr id="7" name="Text Placeholder 5"/>
          <p:cNvSpPr txBox="1">
            <a:spLocks/>
          </p:cNvSpPr>
          <p:nvPr/>
        </p:nvSpPr>
        <p:spPr>
          <a:xfrm>
            <a:off x="241980" y="3076001"/>
            <a:ext cx="4791471" cy="129266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Keep looking, it’s there somewhere.</a:t>
            </a:r>
          </a:p>
        </p:txBody>
      </p:sp>
      <p:sp>
        <p:nvSpPr>
          <p:cNvPr id="8" name="Text Placeholder 5"/>
          <p:cNvSpPr txBox="1">
            <a:spLocks/>
          </p:cNvSpPr>
          <p:nvPr/>
        </p:nvSpPr>
        <p:spPr>
          <a:xfrm>
            <a:off x="274637" y="5203815"/>
            <a:ext cx="4791471" cy="129266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Start over again with the next website.</a:t>
            </a:r>
          </a:p>
        </p:txBody>
      </p:sp>
      <p:sp>
        <p:nvSpPr>
          <p:cNvPr id="9" name="Text Placeholder 5"/>
          <p:cNvSpPr txBox="1">
            <a:spLocks/>
          </p:cNvSpPr>
          <p:nvPr/>
        </p:nvSpPr>
        <p:spPr>
          <a:xfrm>
            <a:off x="241980" y="4416907"/>
            <a:ext cx="4791471" cy="738664"/>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Probably.</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34061" y="184894"/>
            <a:ext cx="7403812" cy="6994525"/>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34061" y="184894"/>
            <a:ext cx="7403812" cy="6994525"/>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34061" y="184894"/>
            <a:ext cx="7403812" cy="6994525"/>
          </a:xfrm>
          <a:prstGeom prst="rect">
            <a:avLst/>
          </a:prstGeom>
        </p:spPr>
      </p:pic>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34061" y="184893"/>
            <a:ext cx="7403812" cy="6994525"/>
          </a:xfrm>
          <a:prstGeom prst="rect">
            <a:avLst/>
          </a:prstGeom>
        </p:spPr>
      </p:pic>
    </p:spTree>
    <p:extLst>
      <p:ext uri="{BB962C8B-B14F-4D97-AF65-F5344CB8AC3E}">
        <p14:creationId xmlns:p14="http://schemas.microsoft.com/office/powerpoint/2010/main" val="10053661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 the pop up &lt;strong&gt;play&lt;/strong&gt; feature allows users to &lt;strong&gt;play&lt;/strong&gt; a video anywhere on the"/>
          <p:cNvPicPr>
            <a:picLocks noChangeAspect="1"/>
          </p:cNvPicPr>
          <p:nvPr/>
        </p:nvPicPr>
        <p:blipFill>
          <a:blip r:embed="rId2"/>
          <a:stretch>
            <a:fillRect/>
          </a:stretch>
        </p:blipFill>
        <p:spPr>
          <a:xfrm>
            <a:off x="-1" y="-25167"/>
            <a:ext cx="12436475" cy="8285801"/>
          </a:xfrm>
          <a:prstGeom prst="rect">
            <a:avLst/>
          </a:prstGeom>
        </p:spPr>
      </p:pic>
    </p:spTree>
    <p:extLst>
      <p:ext uri="{BB962C8B-B14F-4D97-AF65-F5344CB8AC3E}">
        <p14:creationId xmlns:p14="http://schemas.microsoft.com/office/powerpoint/2010/main" val="31648665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6"/>
          <p:cNvSpPr txBox="1">
            <a:spLocks/>
          </p:cNvSpPr>
          <p:nvPr/>
        </p:nvSpPr>
        <p:spPr>
          <a:xfrm>
            <a:off x="2834994" y="2174417"/>
            <a:ext cx="8712968" cy="406601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6600" i="0" u="none" strike="noStrike" kern="1200" cap="none" spc="-102" normalizeH="0" baseline="0" noProof="0" dirty="0">
                <a:ln w="3175">
                  <a:noFill/>
                </a:ln>
                <a:gradFill>
                  <a:gsLst>
                    <a:gs pos="1250">
                      <a:prstClr val="white"/>
                    </a:gs>
                    <a:gs pos="100000">
                      <a:prstClr val="white"/>
                    </a:gs>
                  </a:gsLst>
                  <a:lin ang="5400000" scaled="0"/>
                </a:gradFill>
                <a:effectLst/>
                <a:uLnTx/>
                <a:uFillTx/>
                <a:latin typeface="Segoe UI Light"/>
                <a:ea typeface="+mn-ea"/>
                <a:cs typeface="Segoe UI" pitchFamily="34" charset="0"/>
              </a:rPr>
              <a:t>LET’S MAKE</a:t>
            </a:r>
          </a:p>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6600" b="1" i="0" u="none" strike="noStrike" kern="1200" cap="none" spc="-102" normalizeH="0" baseline="0" noProof="0" dirty="0">
                <a:ln w="3175">
                  <a:noFill/>
                </a:ln>
                <a:gradFill>
                  <a:gsLst>
                    <a:gs pos="1250">
                      <a:prstClr val="white"/>
                    </a:gs>
                    <a:gs pos="100000">
                      <a:prstClr val="white"/>
                    </a:gs>
                  </a:gsLst>
                  <a:lin ang="5400000" scaled="0"/>
                </a:gradFill>
                <a:effectLst/>
                <a:uLnTx/>
                <a:uFillTx/>
                <a:latin typeface="+mn-lt"/>
                <a:ea typeface="+mn-ea"/>
                <a:cs typeface="Segoe UI" pitchFamily="34" charset="0"/>
              </a:rPr>
              <a:t>THE COMPUTER</a:t>
            </a:r>
            <a:r>
              <a:rPr kumimoji="0" lang="en-US" sz="6600" i="0" u="none" strike="noStrike" kern="1200" cap="none" spc="-102" normalizeH="0" baseline="0" noProof="0" dirty="0">
                <a:ln w="3175">
                  <a:noFill/>
                </a:ln>
                <a:gradFill>
                  <a:gsLst>
                    <a:gs pos="1250">
                      <a:prstClr val="white"/>
                    </a:gs>
                    <a:gs pos="100000">
                      <a:prstClr val="white"/>
                    </a:gs>
                  </a:gsLst>
                  <a:lin ang="5400000" scaled="0"/>
                </a:gradFill>
                <a:effectLst/>
                <a:uLnTx/>
                <a:uFillTx/>
                <a:latin typeface="Segoe UI Light"/>
                <a:ea typeface="+mn-ea"/>
                <a:cs typeface="Segoe UI" pitchFamily="34" charset="0"/>
              </a:rPr>
              <a:t> </a:t>
            </a:r>
            <a:br>
              <a:rPr kumimoji="0" lang="en-US" sz="6600" i="0" u="none" strike="noStrike" kern="1200" cap="none" spc="-102" normalizeH="0" baseline="0" noProof="0" dirty="0">
                <a:ln w="3175">
                  <a:noFill/>
                </a:ln>
                <a:gradFill>
                  <a:gsLst>
                    <a:gs pos="1250">
                      <a:prstClr val="white"/>
                    </a:gs>
                    <a:gs pos="100000">
                      <a:prstClr val="white"/>
                    </a:gs>
                  </a:gsLst>
                  <a:lin ang="5400000" scaled="0"/>
                </a:gradFill>
                <a:effectLst/>
                <a:uLnTx/>
                <a:uFillTx/>
                <a:latin typeface="Segoe UI Light"/>
                <a:ea typeface="+mn-ea"/>
                <a:cs typeface="Segoe UI" pitchFamily="34" charset="0"/>
              </a:rPr>
            </a:br>
            <a:r>
              <a:rPr kumimoji="0" lang="en-US" sz="6600" i="0" u="none" strike="noStrike" kern="1200" cap="none" spc="-102" normalizeH="0" baseline="0" noProof="0" dirty="0">
                <a:ln w="3175">
                  <a:noFill/>
                </a:ln>
                <a:gradFill>
                  <a:gsLst>
                    <a:gs pos="1250">
                      <a:prstClr val="white"/>
                    </a:gs>
                    <a:gs pos="100000">
                      <a:prstClr val="white"/>
                    </a:gs>
                  </a:gsLst>
                  <a:lin ang="5400000" scaled="0"/>
                </a:gradFill>
                <a:effectLst/>
                <a:uLnTx/>
                <a:uFillTx/>
                <a:latin typeface="Segoe UI Light"/>
                <a:ea typeface="+mn-ea"/>
                <a:cs typeface="Segoe UI" pitchFamily="34" charset="0"/>
              </a:rPr>
              <a:t>FIGURE OUT YOU</a:t>
            </a:r>
          </a:p>
        </p:txBody>
      </p:sp>
      <p:sp>
        <p:nvSpPr>
          <p:cNvPr id="17" name="Title 16"/>
          <p:cNvSpPr>
            <a:spLocks noGrp="1"/>
          </p:cNvSpPr>
          <p:nvPr>
            <p:ph type="title" idx="4294967295"/>
          </p:nvPr>
        </p:nvSpPr>
        <p:spPr>
          <a:xfrm>
            <a:off x="2834994" y="1269356"/>
            <a:ext cx="8135938" cy="4065588"/>
          </a:xfrm>
        </p:spPr>
        <p:txBody>
          <a:bodyPr/>
          <a:lstStyle/>
          <a:p>
            <a:r>
              <a:rPr lang="en-US" sz="6600" dirty="0">
                <a:solidFill>
                  <a:schemeClr val="tx1"/>
                </a:solidFill>
              </a:rPr>
              <a:t>IT’S YOUR JOB TO FIGURE OUT </a:t>
            </a:r>
            <a:br>
              <a:rPr lang="en-US" sz="6600" dirty="0">
                <a:solidFill>
                  <a:schemeClr val="tx1"/>
                </a:solidFill>
              </a:rPr>
            </a:br>
            <a:r>
              <a:rPr lang="en-US" sz="6600" b="1" dirty="0">
                <a:solidFill>
                  <a:schemeClr val="tx1"/>
                </a:solidFill>
                <a:latin typeface="+mn-lt"/>
              </a:rPr>
              <a:t>THE COMPUTER</a:t>
            </a:r>
          </a:p>
        </p:txBody>
      </p:sp>
      <p:sp>
        <p:nvSpPr>
          <p:cNvPr id="3" name="Rectangle 2"/>
          <p:cNvSpPr/>
          <p:nvPr/>
        </p:nvSpPr>
        <p:spPr>
          <a:xfrm>
            <a:off x="2887947" y="3027478"/>
            <a:ext cx="7588835" cy="1107996"/>
          </a:xfrm>
          <a:prstGeom prst="rect">
            <a:avLst/>
          </a:prstGeom>
        </p:spPr>
        <p:txBody>
          <a:bodyPr wrap="square">
            <a:spAutoFit/>
          </a:bodyPr>
          <a:lstStyle/>
          <a:p>
            <a:r>
              <a:rPr lang="en-US" sz="6600" b="1" spc="-102" dirty="0">
                <a:ln w="3175">
                  <a:solidFill>
                    <a:schemeClr val="tx1"/>
                  </a:solidFill>
                </a:ln>
                <a:cs typeface="Segoe UI" pitchFamily="34" charset="0"/>
              </a:rPr>
              <a:t>THE COMPUTER</a:t>
            </a:r>
            <a:endParaRPr lang="en-US" dirty="0">
              <a:ln>
                <a:solidFill>
                  <a:schemeClr val="tx1"/>
                </a:solidFill>
              </a:ln>
            </a:endParaRPr>
          </a:p>
        </p:txBody>
      </p:sp>
    </p:spTree>
    <p:extLst>
      <p:ext uri="{BB962C8B-B14F-4D97-AF65-F5344CB8AC3E}">
        <p14:creationId xmlns:p14="http://schemas.microsoft.com/office/powerpoint/2010/main" val="104002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iterate type="lt">
                                    <p:tmAbs val="50"/>
                                  </p:iterate>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1601"/>
                            </p:stCondLst>
                            <p:childTnLst>
                              <p:par>
                                <p:cTn id="8" presetID="10" presetClass="entr" presetSubtype="0" fill="hold" grpId="0" nodeType="after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iterate type="lt">
                                    <p:tmAbs val="50"/>
                                  </p:iterate>
                                  <p:childTnLst>
                                    <p:set>
                                      <p:cBhvr>
                                        <p:cTn id="14" dur="1" fill="hold">
                                          <p:stCondLst>
                                            <p:cond delay="0"/>
                                          </p:stCondLst>
                                        </p:cTn>
                                        <p:tgtEl>
                                          <p:spTgt spid="17"/>
                                        </p:tgtEl>
                                        <p:attrNameLst>
                                          <p:attrName>style.visibility</p:attrName>
                                        </p:attrNameLst>
                                      </p:cBhvr>
                                      <p:to>
                                        <p:strVal val="hidden"/>
                                      </p:to>
                                    </p:set>
                                  </p:childTnLst>
                                </p:cTn>
                              </p:par>
                            </p:childTnLst>
                          </p:cTn>
                        </p:par>
                        <p:par>
                          <p:cTn id="15" fill="hold">
                            <p:stCondLst>
                              <p:cond delay="1601"/>
                            </p:stCondLst>
                            <p:childTnLst>
                              <p:par>
                                <p:cTn id="16" presetID="1" presetClass="entr" presetSubtype="0" fill="hold" grpId="0" nodeType="afterEffect">
                                  <p:stCondLst>
                                    <p:cond delay="0"/>
                                  </p:stCondLst>
                                  <p:iterate type="lt">
                                    <p:tmAbs val="50"/>
                                  </p:iterate>
                                  <p:childTnLst>
                                    <p:set>
                                      <p:cBhvr>
                                        <p:cTn id="17"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7" grpId="0"/>
      <p:bldP spid="17" grpId="1"/>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p:nvPr/>
        </p:nvSpPr>
        <p:spPr bwMode="auto">
          <a:xfrm>
            <a:off x="2243320" y="558329"/>
            <a:ext cx="7949834" cy="942018"/>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5400" b="0" i="0" u="none" strike="noStrike" kern="0" cap="none" spc="0" normalizeH="0" baseline="0" noProof="0" dirty="0">
                <a:ln>
                  <a:noFill/>
                </a:ln>
                <a:solidFill>
                  <a:srgbClr val="0078D7"/>
                </a:solidFill>
                <a:effectLst/>
                <a:uLnTx/>
                <a:uFillTx/>
                <a:latin typeface="Segoe UI Light"/>
                <a:ea typeface="+mn-ea"/>
                <a:cs typeface="+mn-cs"/>
              </a:rPr>
              <a:t>Bot Framework</a:t>
            </a:r>
          </a:p>
        </p:txBody>
      </p:sp>
      <p:grpSp>
        <p:nvGrpSpPr>
          <p:cNvPr id="24" name="Group 23"/>
          <p:cNvGrpSpPr/>
          <p:nvPr/>
        </p:nvGrpSpPr>
        <p:grpSpPr>
          <a:xfrm>
            <a:off x="3092177" y="1632080"/>
            <a:ext cx="6252120" cy="426308"/>
            <a:chOff x="2142068" y="1582268"/>
            <a:chExt cx="7713131" cy="525931"/>
          </a:xfrm>
        </p:grpSpPr>
        <p:pic>
          <p:nvPicPr>
            <p:cNvPr id="13" name="Picture 12"/>
            <p:cNvPicPr>
              <a:picLocks noChangeAspect="1"/>
            </p:cNvPicPr>
            <p:nvPr/>
          </p:nvPicPr>
          <p:blipFill rotWithShape="1">
            <a:blip r:embed="rId3"/>
            <a:srcRect l="43978" t="11720" r="41918" b="72806"/>
            <a:stretch/>
          </p:blipFill>
          <p:spPr>
            <a:xfrm>
              <a:off x="2142068" y="1602588"/>
              <a:ext cx="505611" cy="505611"/>
            </a:xfrm>
            <a:prstGeom prst="rect">
              <a:avLst/>
            </a:prstGeom>
          </p:spPr>
        </p:pic>
        <p:pic>
          <p:nvPicPr>
            <p:cNvPr id="15" name="Picture 14"/>
            <p:cNvPicPr>
              <a:picLocks noChangeAspect="1"/>
            </p:cNvPicPr>
            <p:nvPr/>
          </p:nvPicPr>
          <p:blipFill rotWithShape="1">
            <a:blip r:embed="rId3"/>
            <a:srcRect l="43814" t="41409" r="42082" b="43117"/>
            <a:stretch/>
          </p:blipFill>
          <p:spPr>
            <a:xfrm>
              <a:off x="3337680" y="1602588"/>
              <a:ext cx="505611" cy="505611"/>
            </a:xfrm>
            <a:prstGeom prst="rect">
              <a:avLst/>
            </a:prstGeom>
          </p:spPr>
        </p:pic>
        <p:pic>
          <p:nvPicPr>
            <p:cNvPr id="16" name="Picture 15"/>
            <p:cNvPicPr>
              <a:picLocks noChangeAspect="1"/>
            </p:cNvPicPr>
            <p:nvPr/>
          </p:nvPicPr>
          <p:blipFill rotWithShape="1">
            <a:blip r:embed="rId3"/>
            <a:srcRect l="70054" t="41409" r="14005" b="43117"/>
            <a:stretch/>
          </p:blipFill>
          <p:spPr>
            <a:xfrm>
              <a:off x="4397826" y="1595121"/>
              <a:ext cx="562006" cy="497252"/>
            </a:xfrm>
            <a:prstGeom prst="rect">
              <a:avLst/>
            </a:prstGeom>
          </p:spPr>
        </p:pic>
        <p:pic>
          <p:nvPicPr>
            <p:cNvPr id="17" name="Picture 16"/>
            <p:cNvPicPr>
              <a:picLocks noChangeAspect="1"/>
            </p:cNvPicPr>
            <p:nvPr/>
          </p:nvPicPr>
          <p:blipFill rotWithShape="1">
            <a:blip r:embed="rId3"/>
            <a:srcRect l="70972" t="71277" r="14924" b="13249"/>
            <a:stretch/>
          </p:blipFill>
          <p:spPr>
            <a:xfrm>
              <a:off x="5514367" y="1602588"/>
              <a:ext cx="505611" cy="505611"/>
            </a:xfrm>
            <a:prstGeom prst="rect">
              <a:avLst/>
            </a:prstGeom>
          </p:spPr>
        </p:pic>
        <p:pic>
          <p:nvPicPr>
            <p:cNvPr id="18" name="Picture 17"/>
            <p:cNvPicPr>
              <a:picLocks noChangeAspect="1"/>
            </p:cNvPicPr>
            <p:nvPr/>
          </p:nvPicPr>
          <p:blipFill rotWithShape="1">
            <a:blip r:embed="rId3"/>
            <a:srcRect l="16510" t="41408" r="69386" b="43118"/>
            <a:stretch/>
          </p:blipFill>
          <p:spPr>
            <a:xfrm>
              <a:off x="6599913" y="1602588"/>
              <a:ext cx="472673" cy="472673"/>
            </a:xfrm>
            <a:prstGeom prst="rect">
              <a:avLst/>
            </a:prstGeom>
          </p:spPr>
        </p:pic>
        <p:pic>
          <p:nvPicPr>
            <p:cNvPr id="19" name="Picture 18"/>
            <p:cNvPicPr>
              <a:picLocks noChangeAspect="1"/>
            </p:cNvPicPr>
            <p:nvPr/>
          </p:nvPicPr>
          <p:blipFill rotWithShape="1">
            <a:blip r:embed="rId3"/>
            <a:srcRect l="16510" t="70737" r="69386" b="13789"/>
            <a:stretch/>
          </p:blipFill>
          <p:spPr>
            <a:xfrm>
              <a:off x="7517051" y="1582268"/>
              <a:ext cx="505611" cy="505611"/>
            </a:xfrm>
            <a:prstGeom prst="rect">
              <a:avLst/>
            </a:prstGeom>
          </p:spPr>
        </p:pic>
        <p:pic>
          <p:nvPicPr>
            <p:cNvPr id="20" name="Picture 19"/>
            <p:cNvPicPr>
              <a:picLocks noChangeAspect="1"/>
            </p:cNvPicPr>
            <p:nvPr/>
          </p:nvPicPr>
          <p:blipFill rotWithShape="1">
            <a:blip r:embed="rId3"/>
            <a:srcRect l="70958" t="11540" r="14938" b="72986"/>
            <a:stretch/>
          </p:blipFill>
          <p:spPr>
            <a:xfrm>
              <a:off x="8433263" y="1597508"/>
              <a:ext cx="505611" cy="505611"/>
            </a:xfrm>
            <a:prstGeom prst="rect">
              <a:avLst/>
            </a:prstGeom>
          </p:spPr>
        </p:pic>
        <p:sp>
          <p:nvSpPr>
            <p:cNvPr id="22" name="Freeform 43"/>
            <p:cNvSpPr>
              <a:spLocks noEditPoints="1"/>
            </p:cNvSpPr>
            <p:nvPr/>
          </p:nvSpPr>
          <p:spPr bwMode="auto">
            <a:xfrm>
              <a:off x="9451078" y="1644947"/>
              <a:ext cx="404121" cy="404121"/>
            </a:xfrm>
            <a:custGeom>
              <a:avLst/>
              <a:gdLst>
                <a:gd name="T0" fmla="*/ 173 w 183"/>
                <a:gd name="T1" fmla="*/ 0 h 183"/>
                <a:gd name="T2" fmla="*/ 11 w 183"/>
                <a:gd name="T3" fmla="*/ 0 h 183"/>
                <a:gd name="T4" fmla="*/ 0 w 183"/>
                <a:gd name="T5" fmla="*/ 10 h 183"/>
                <a:gd name="T6" fmla="*/ 0 w 183"/>
                <a:gd name="T7" fmla="*/ 173 h 183"/>
                <a:gd name="T8" fmla="*/ 11 w 183"/>
                <a:gd name="T9" fmla="*/ 183 h 183"/>
                <a:gd name="T10" fmla="*/ 173 w 183"/>
                <a:gd name="T11" fmla="*/ 183 h 183"/>
                <a:gd name="T12" fmla="*/ 183 w 183"/>
                <a:gd name="T13" fmla="*/ 173 h 183"/>
                <a:gd name="T14" fmla="*/ 183 w 183"/>
                <a:gd name="T15" fmla="*/ 10 h 183"/>
                <a:gd name="T16" fmla="*/ 173 w 183"/>
                <a:gd name="T17" fmla="*/ 0 h 183"/>
                <a:gd name="T18" fmla="*/ 156 w 183"/>
                <a:gd name="T19" fmla="*/ 103 h 183"/>
                <a:gd name="T20" fmla="*/ 131 w 183"/>
                <a:gd name="T21" fmla="*/ 103 h 183"/>
                <a:gd name="T22" fmla="*/ 131 w 183"/>
                <a:gd name="T23" fmla="*/ 170 h 183"/>
                <a:gd name="T24" fmla="*/ 105 w 183"/>
                <a:gd name="T25" fmla="*/ 170 h 183"/>
                <a:gd name="T26" fmla="*/ 105 w 183"/>
                <a:gd name="T27" fmla="*/ 103 h 183"/>
                <a:gd name="T28" fmla="*/ 87 w 183"/>
                <a:gd name="T29" fmla="*/ 103 h 183"/>
                <a:gd name="T30" fmla="*/ 87 w 183"/>
                <a:gd name="T31" fmla="*/ 78 h 183"/>
                <a:gd name="T32" fmla="*/ 105 w 183"/>
                <a:gd name="T33" fmla="*/ 78 h 183"/>
                <a:gd name="T34" fmla="*/ 105 w 183"/>
                <a:gd name="T35" fmla="*/ 58 h 183"/>
                <a:gd name="T36" fmla="*/ 140 w 183"/>
                <a:gd name="T37" fmla="*/ 26 h 183"/>
                <a:gd name="T38" fmla="*/ 157 w 183"/>
                <a:gd name="T39" fmla="*/ 27 h 183"/>
                <a:gd name="T40" fmla="*/ 156 w 183"/>
                <a:gd name="T41" fmla="*/ 50 h 183"/>
                <a:gd name="T42" fmla="*/ 141 w 183"/>
                <a:gd name="T43" fmla="*/ 50 h 183"/>
                <a:gd name="T44" fmla="*/ 131 w 183"/>
                <a:gd name="T45" fmla="*/ 61 h 183"/>
                <a:gd name="T46" fmla="*/ 131 w 183"/>
                <a:gd name="T47" fmla="*/ 78 h 183"/>
                <a:gd name="T48" fmla="*/ 157 w 183"/>
                <a:gd name="T49" fmla="*/ 78 h 183"/>
                <a:gd name="T50" fmla="*/ 156 w 183"/>
                <a:gd name="T51" fmla="*/ 10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3" h="183">
                  <a:moveTo>
                    <a:pt x="173" y="0"/>
                  </a:moveTo>
                  <a:cubicBezTo>
                    <a:pt x="11" y="0"/>
                    <a:pt x="11" y="0"/>
                    <a:pt x="11" y="0"/>
                  </a:cubicBezTo>
                  <a:cubicBezTo>
                    <a:pt x="5" y="0"/>
                    <a:pt x="0" y="4"/>
                    <a:pt x="0" y="10"/>
                  </a:cubicBezTo>
                  <a:cubicBezTo>
                    <a:pt x="0" y="173"/>
                    <a:pt x="0" y="173"/>
                    <a:pt x="0" y="173"/>
                  </a:cubicBezTo>
                  <a:cubicBezTo>
                    <a:pt x="0" y="178"/>
                    <a:pt x="5" y="183"/>
                    <a:pt x="11" y="183"/>
                  </a:cubicBezTo>
                  <a:cubicBezTo>
                    <a:pt x="173" y="183"/>
                    <a:pt x="173" y="183"/>
                    <a:pt x="173" y="183"/>
                  </a:cubicBezTo>
                  <a:cubicBezTo>
                    <a:pt x="179" y="183"/>
                    <a:pt x="183" y="178"/>
                    <a:pt x="183" y="173"/>
                  </a:cubicBezTo>
                  <a:cubicBezTo>
                    <a:pt x="183" y="10"/>
                    <a:pt x="183" y="10"/>
                    <a:pt x="183" y="10"/>
                  </a:cubicBezTo>
                  <a:cubicBezTo>
                    <a:pt x="183" y="4"/>
                    <a:pt x="179" y="0"/>
                    <a:pt x="173" y="0"/>
                  </a:cubicBezTo>
                  <a:close/>
                  <a:moveTo>
                    <a:pt x="156" y="103"/>
                  </a:moveTo>
                  <a:cubicBezTo>
                    <a:pt x="131" y="103"/>
                    <a:pt x="131" y="103"/>
                    <a:pt x="131" y="103"/>
                  </a:cubicBezTo>
                  <a:cubicBezTo>
                    <a:pt x="131" y="170"/>
                    <a:pt x="131" y="170"/>
                    <a:pt x="131" y="170"/>
                  </a:cubicBezTo>
                  <a:cubicBezTo>
                    <a:pt x="105" y="170"/>
                    <a:pt x="105" y="170"/>
                    <a:pt x="105" y="170"/>
                  </a:cubicBezTo>
                  <a:cubicBezTo>
                    <a:pt x="105" y="103"/>
                    <a:pt x="105" y="103"/>
                    <a:pt x="105" y="103"/>
                  </a:cubicBezTo>
                  <a:cubicBezTo>
                    <a:pt x="87" y="103"/>
                    <a:pt x="87" y="103"/>
                    <a:pt x="87" y="103"/>
                  </a:cubicBezTo>
                  <a:cubicBezTo>
                    <a:pt x="87" y="78"/>
                    <a:pt x="87" y="78"/>
                    <a:pt x="87" y="78"/>
                  </a:cubicBezTo>
                  <a:cubicBezTo>
                    <a:pt x="105" y="78"/>
                    <a:pt x="105" y="78"/>
                    <a:pt x="105" y="78"/>
                  </a:cubicBezTo>
                  <a:cubicBezTo>
                    <a:pt x="105" y="58"/>
                    <a:pt x="105" y="58"/>
                    <a:pt x="105" y="58"/>
                  </a:cubicBezTo>
                  <a:cubicBezTo>
                    <a:pt x="105" y="41"/>
                    <a:pt x="115" y="26"/>
                    <a:pt x="140" y="26"/>
                  </a:cubicBezTo>
                  <a:cubicBezTo>
                    <a:pt x="149" y="26"/>
                    <a:pt x="157" y="27"/>
                    <a:pt x="157" y="27"/>
                  </a:cubicBezTo>
                  <a:cubicBezTo>
                    <a:pt x="156" y="50"/>
                    <a:pt x="156" y="50"/>
                    <a:pt x="156" y="50"/>
                  </a:cubicBezTo>
                  <a:cubicBezTo>
                    <a:pt x="156" y="50"/>
                    <a:pt x="149" y="50"/>
                    <a:pt x="141" y="50"/>
                  </a:cubicBezTo>
                  <a:cubicBezTo>
                    <a:pt x="132" y="50"/>
                    <a:pt x="131" y="54"/>
                    <a:pt x="131" y="61"/>
                  </a:cubicBezTo>
                  <a:cubicBezTo>
                    <a:pt x="131" y="78"/>
                    <a:pt x="131" y="78"/>
                    <a:pt x="131" y="78"/>
                  </a:cubicBezTo>
                  <a:cubicBezTo>
                    <a:pt x="157" y="78"/>
                    <a:pt x="157" y="78"/>
                    <a:pt x="157" y="78"/>
                  </a:cubicBezTo>
                  <a:lnTo>
                    <a:pt x="156" y="103"/>
                  </a:lnTo>
                  <a:close/>
                </a:path>
              </a:pathLst>
            </a:custGeom>
            <a:solidFill>
              <a:srgbClr val="3B5998"/>
            </a:solidFill>
            <a:ln>
              <a:noFill/>
            </a:ln>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26" name="Group 25"/>
          <p:cNvGrpSpPr/>
          <p:nvPr/>
        </p:nvGrpSpPr>
        <p:grpSpPr>
          <a:xfrm>
            <a:off x="-9526" y="2331084"/>
            <a:ext cx="12446001" cy="4732299"/>
            <a:chOff x="-9526" y="2331084"/>
            <a:chExt cx="12446001" cy="4732299"/>
          </a:xfrm>
        </p:grpSpPr>
        <p:pic>
          <p:nvPicPr>
            <p:cNvPr id="5" name="Picture 4"/>
            <p:cNvPicPr>
              <a:picLocks noChangeAspect="1"/>
            </p:cNvPicPr>
            <p:nvPr/>
          </p:nvPicPr>
          <p:blipFill rotWithShape="1">
            <a:blip r:embed="rId4"/>
            <a:srcRect t="2263" b="40656"/>
            <a:stretch/>
          </p:blipFill>
          <p:spPr>
            <a:xfrm>
              <a:off x="-9526" y="2331084"/>
              <a:ext cx="12435840" cy="4732299"/>
            </a:xfrm>
            <a:prstGeom prst="rect">
              <a:avLst/>
            </a:prstGeom>
          </p:spPr>
        </p:pic>
        <p:cxnSp>
          <p:nvCxnSpPr>
            <p:cNvPr id="50" name="Straight Connector 49"/>
            <p:cNvCxnSpPr/>
            <p:nvPr/>
          </p:nvCxnSpPr>
          <p:spPr>
            <a:xfrm>
              <a:off x="0" y="2331084"/>
              <a:ext cx="12436475" cy="0"/>
            </a:xfrm>
            <a:prstGeom prst="line">
              <a:avLst/>
            </a:prstGeom>
            <a:noFill/>
            <a:ln w="15875">
              <a:solidFill>
                <a:schemeClr val="bg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bwMode="auto">
            <a:xfrm>
              <a:off x="10881626" y="2725738"/>
              <a:ext cx="457195" cy="238125"/>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spTree>
    <p:extLst>
      <p:ext uri="{BB962C8B-B14F-4D97-AF65-F5344CB8AC3E}">
        <p14:creationId xmlns:p14="http://schemas.microsoft.com/office/powerpoint/2010/main" val="48276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300"/>
                                        <p:tgtEl>
                                          <p:spTgt spid="49"/>
                                        </p:tgtEl>
                                      </p:cBhvr>
                                    </p:animEffect>
                                  </p:childTnLst>
                                </p:cTn>
                              </p:par>
                              <p:par>
                                <p:cTn id="8" presetID="42" presetClass="path" presetSubtype="0" decel="100000" fill="hold" grpId="1" nodeType="withEffect">
                                  <p:stCondLst>
                                    <p:cond delay="0"/>
                                  </p:stCondLst>
                                  <p:childTnLst>
                                    <p:animMotion origin="layout" path="M 0 -2.17431E-6 L 0 0.07717 " pathEditMode="relative" rAng="0" ptsTypes="AA">
                                      <p:cBhvr>
                                        <p:cTn id="9" dur="500" spd="-100000" fill="hold"/>
                                        <p:tgtEl>
                                          <p:spTgt spid="49"/>
                                        </p:tgtEl>
                                        <p:attrNameLst>
                                          <p:attrName>ppt_x</p:attrName>
                                          <p:attrName>ppt_y</p:attrName>
                                        </p:attrNameLst>
                                      </p:cBhvr>
                                      <p:rCtr x="0" y="3858"/>
                                    </p:animMotion>
                                  </p:childTnLst>
                                </p:cTn>
                              </p:par>
                              <p:par>
                                <p:cTn id="10" presetID="10" presetClass="entr" presetSubtype="0" fill="hold" nodeType="withEffect">
                                  <p:stCondLst>
                                    <p:cond delay="25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300"/>
                                        <p:tgtEl>
                                          <p:spTgt spid="24"/>
                                        </p:tgtEl>
                                      </p:cBhvr>
                                    </p:animEffect>
                                  </p:childTnLst>
                                </p:cTn>
                              </p:par>
                              <p:par>
                                <p:cTn id="13" presetID="42" presetClass="path" presetSubtype="0" decel="100000" fill="hold" nodeType="withEffect">
                                  <p:stCondLst>
                                    <p:cond delay="50"/>
                                  </p:stCondLst>
                                  <p:childTnLst>
                                    <p:animMotion origin="layout" path="M 0 5.90104E-7 L 0 0.07717 " pathEditMode="relative" rAng="0" ptsTypes="AA">
                                      <p:cBhvr>
                                        <p:cTn id="14" dur="500" spd="-100000" fill="hold"/>
                                        <p:tgtEl>
                                          <p:spTgt spid="24"/>
                                        </p:tgtEl>
                                        <p:attrNameLst>
                                          <p:attrName>ppt_x</p:attrName>
                                          <p:attrName>ppt_y</p:attrName>
                                        </p:attrNameLst>
                                      </p:cBhvr>
                                      <p:rCtr x="0" y="3858"/>
                                    </p:animMotion>
                                  </p:childTnLst>
                                </p:cTn>
                              </p:par>
                              <p:par>
                                <p:cTn id="15" presetID="2" presetClass="entr" presetSubtype="4" decel="100000"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anim calcmode="lin" valueType="num">
                                      <p:cBhvr additive="base">
                                        <p:cTn id="17" dur="500" fill="hold"/>
                                        <p:tgtEl>
                                          <p:spTgt spid="26"/>
                                        </p:tgtEl>
                                        <p:attrNameLst>
                                          <p:attrName>ppt_x</p:attrName>
                                        </p:attrNameLst>
                                      </p:cBhvr>
                                      <p:tavLst>
                                        <p:tav tm="0">
                                          <p:val>
                                            <p:strVal val="#ppt_x"/>
                                          </p:val>
                                        </p:tav>
                                        <p:tav tm="100000">
                                          <p:val>
                                            <p:strVal val="#ppt_x"/>
                                          </p:val>
                                        </p:tav>
                                      </p:tavLst>
                                    </p:anim>
                                    <p:anim calcmode="lin" valueType="num">
                                      <p:cBhvr additive="base">
                                        <p:cTn id="1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3481933" y="2849190"/>
            <a:ext cx="5655567" cy="1181862"/>
          </a:xfrm>
        </p:spPr>
        <p:txBody>
          <a:bodyPr/>
          <a:lstStyle/>
          <a:p>
            <a:r>
              <a:rPr lang="en-US" dirty="0"/>
              <a:t>What is a bot?</a:t>
            </a:r>
          </a:p>
        </p:txBody>
      </p:sp>
    </p:spTree>
    <p:extLst>
      <p:ext uri="{BB962C8B-B14F-4D97-AF65-F5344CB8AC3E}">
        <p14:creationId xmlns:p14="http://schemas.microsoft.com/office/powerpoint/2010/main" val="12594051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EMEID" val="1"/>
</p:tagLst>
</file>

<file path=ppt/tags/tag10.xml><?xml version="1.0" encoding="utf-8"?>
<p:tagLst xmlns:a="http://schemas.openxmlformats.org/drawingml/2006/main" xmlns:r="http://schemas.openxmlformats.org/officeDocument/2006/relationships" xmlns:p="http://schemas.openxmlformats.org/presentationml/2006/main">
  <p:tag name="THEMEID" val="10"/>
</p:tagLst>
</file>

<file path=ppt/tags/tag11.xml><?xml version="1.0" encoding="utf-8"?>
<p:tagLst xmlns:a="http://schemas.openxmlformats.org/drawingml/2006/main" xmlns:r="http://schemas.openxmlformats.org/officeDocument/2006/relationships" xmlns:p="http://schemas.openxmlformats.org/presentationml/2006/main">
  <p:tag name="THEMEID" val="11"/>
</p:tagLst>
</file>

<file path=ppt/tags/tag12.xml><?xml version="1.0" encoding="utf-8"?>
<p:tagLst xmlns:a="http://schemas.openxmlformats.org/drawingml/2006/main" xmlns:r="http://schemas.openxmlformats.org/officeDocument/2006/relationships" xmlns:p="http://schemas.openxmlformats.org/presentationml/2006/main">
  <p:tag name="THEMEID" val="12"/>
</p:tagLst>
</file>

<file path=ppt/tags/tag13.xml><?xml version="1.0" encoding="utf-8"?>
<p:tagLst xmlns:a="http://schemas.openxmlformats.org/drawingml/2006/main" xmlns:r="http://schemas.openxmlformats.org/officeDocument/2006/relationships" xmlns:p="http://schemas.openxmlformats.org/presentationml/2006/main">
  <p:tag name="THEMEIDCC" val="1"/>
</p:tagLst>
</file>

<file path=ppt/tags/tag14.xml><?xml version="1.0" encoding="utf-8"?>
<p:tagLst xmlns:a="http://schemas.openxmlformats.org/drawingml/2006/main" xmlns:r="http://schemas.openxmlformats.org/officeDocument/2006/relationships" xmlns:p="http://schemas.openxmlformats.org/presentationml/2006/main">
  <p:tag name="THEMEIDCC" val="2"/>
</p:tagLst>
</file>

<file path=ppt/tags/tag15.xml><?xml version="1.0" encoding="utf-8"?>
<p:tagLst xmlns:a="http://schemas.openxmlformats.org/drawingml/2006/main" xmlns:r="http://schemas.openxmlformats.org/officeDocument/2006/relationships" xmlns:p="http://schemas.openxmlformats.org/presentationml/2006/main">
  <p:tag name="THEMEIDCC" val="3"/>
</p:tagLst>
</file>

<file path=ppt/tags/tag16.xml><?xml version="1.0" encoding="utf-8"?>
<p:tagLst xmlns:a="http://schemas.openxmlformats.org/drawingml/2006/main" xmlns:r="http://schemas.openxmlformats.org/officeDocument/2006/relationships" xmlns:p="http://schemas.openxmlformats.org/presentationml/2006/main">
  <p:tag name="THEMEIDCC" val="4"/>
</p:tagLst>
</file>

<file path=ppt/tags/tag17.xml><?xml version="1.0" encoding="utf-8"?>
<p:tagLst xmlns:a="http://schemas.openxmlformats.org/drawingml/2006/main" xmlns:r="http://schemas.openxmlformats.org/officeDocument/2006/relationships" xmlns:p="http://schemas.openxmlformats.org/presentationml/2006/main">
  <p:tag name="THEMEIDCC" val="5"/>
</p:tagLst>
</file>

<file path=ppt/tags/tag18.xml><?xml version="1.0" encoding="utf-8"?>
<p:tagLst xmlns:a="http://schemas.openxmlformats.org/drawingml/2006/main" xmlns:r="http://schemas.openxmlformats.org/officeDocument/2006/relationships" xmlns:p="http://schemas.openxmlformats.org/presentationml/2006/main">
  <p:tag name="THEMEIDCC" val="6"/>
</p:tagLst>
</file>

<file path=ppt/tags/tag19.xml><?xml version="1.0" encoding="utf-8"?>
<p:tagLst xmlns:a="http://schemas.openxmlformats.org/drawingml/2006/main" xmlns:r="http://schemas.openxmlformats.org/officeDocument/2006/relationships" xmlns:p="http://schemas.openxmlformats.org/presentationml/2006/main">
  <p:tag name="THEMEIDCC" val="7"/>
</p:tagLst>
</file>

<file path=ppt/tags/tag2.xml><?xml version="1.0" encoding="utf-8"?>
<p:tagLst xmlns:a="http://schemas.openxmlformats.org/drawingml/2006/main" xmlns:r="http://schemas.openxmlformats.org/officeDocument/2006/relationships" xmlns:p="http://schemas.openxmlformats.org/presentationml/2006/main">
  <p:tag name="THEMEID" val="2"/>
</p:tagLst>
</file>

<file path=ppt/tags/tag20.xml><?xml version="1.0" encoding="utf-8"?>
<p:tagLst xmlns:a="http://schemas.openxmlformats.org/drawingml/2006/main" xmlns:r="http://schemas.openxmlformats.org/officeDocument/2006/relationships" xmlns:p="http://schemas.openxmlformats.org/presentationml/2006/main">
  <p:tag name="THEMEIDCC" val="8"/>
</p:tagLst>
</file>

<file path=ppt/tags/tag21.xml><?xml version="1.0" encoding="utf-8"?>
<p:tagLst xmlns:a="http://schemas.openxmlformats.org/drawingml/2006/main" xmlns:r="http://schemas.openxmlformats.org/officeDocument/2006/relationships" xmlns:p="http://schemas.openxmlformats.org/presentationml/2006/main">
  <p:tag name="THEMEIDCC" val="9"/>
</p:tagLst>
</file>

<file path=ppt/tags/tag22.xml><?xml version="1.0" encoding="utf-8"?>
<p:tagLst xmlns:a="http://schemas.openxmlformats.org/drawingml/2006/main" xmlns:r="http://schemas.openxmlformats.org/officeDocument/2006/relationships" xmlns:p="http://schemas.openxmlformats.org/presentationml/2006/main">
  <p:tag name="THEMEIDCC" val="10"/>
</p:tagLst>
</file>

<file path=ppt/tags/tag23.xml><?xml version="1.0" encoding="utf-8"?>
<p:tagLst xmlns:a="http://schemas.openxmlformats.org/drawingml/2006/main" xmlns:r="http://schemas.openxmlformats.org/officeDocument/2006/relationships" xmlns:p="http://schemas.openxmlformats.org/presentationml/2006/main">
  <p:tag name="THEMEIDCC" val="11"/>
</p:tagLst>
</file>

<file path=ppt/tags/tag24.xml><?xml version="1.0" encoding="utf-8"?>
<p:tagLst xmlns:a="http://schemas.openxmlformats.org/drawingml/2006/main" xmlns:r="http://schemas.openxmlformats.org/officeDocument/2006/relationships" xmlns:p="http://schemas.openxmlformats.org/presentationml/2006/main">
  <p:tag name="THEMEIDCC" val="12"/>
</p:tagLst>
</file>

<file path=ppt/tags/tag25.xml><?xml version="1.0" encoding="utf-8"?>
<p:tagLst xmlns:a="http://schemas.openxmlformats.org/drawingml/2006/main" xmlns:r="http://schemas.openxmlformats.org/officeDocument/2006/relationships" xmlns:p="http://schemas.openxmlformats.org/presentationml/2006/main">
  <p:tag name="THEMEIDCC" val="1"/>
</p:tagLst>
</file>

<file path=ppt/tags/tag26.xml><?xml version="1.0" encoding="utf-8"?>
<p:tagLst xmlns:a="http://schemas.openxmlformats.org/drawingml/2006/main" xmlns:r="http://schemas.openxmlformats.org/officeDocument/2006/relationships" xmlns:p="http://schemas.openxmlformats.org/presentationml/2006/main">
  <p:tag name="THEMEIDCC" val="2"/>
</p:tagLst>
</file>

<file path=ppt/tags/tag27.xml><?xml version="1.0" encoding="utf-8"?>
<p:tagLst xmlns:a="http://schemas.openxmlformats.org/drawingml/2006/main" xmlns:r="http://schemas.openxmlformats.org/officeDocument/2006/relationships" xmlns:p="http://schemas.openxmlformats.org/presentationml/2006/main">
  <p:tag name="THEMEIDCC" val="3"/>
</p:tagLst>
</file>

<file path=ppt/tags/tag28.xml><?xml version="1.0" encoding="utf-8"?>
<p:tagLst xmlns:a="http://schemas.openxmlformats.org/drawingml/2006/main" xmlns:r="http://schemas.openxmlformats.org/officeDocument/2006/relationships" xmlns:p="http://schemas.openxmlformats.org/presentationml/2006/main">
  <p:tag name="THEMEIDCC" val="4"/>
</p:tagLst>
</file>

<file path=ppt/tags/tag29.xml><?xml version="1.0" encoding="utf-8"?>
<p:tagLst xmlns:a="http://schemas.openxmlformats.org/drawingml/2006/main" xmlns:r="http://schemas.openxmlformats.org/officeDocument/2006/relationships" xmlns:p="http://schemas.openxmlformats.org/presentationml/2006/main">
  <p:tag name="THEMEIDCC" val="5"/>
</p:tagLst>
</file>

<file path=ppt/tags/tag3.xml><?xml version="1.0" encoding="utf-8"?>
<p:tagLst xmlns:a="http://schemas.openxmlformats.org/drawingml/2006/main" xmlns:r="http://schemas.openxmlformats.org/officeDocument/2006/relationships" xmlns:p="http://schemas.openxmlformats.org/presentationml/2006/main">
  <p:tag name="THEMEID" val="3"/>
</p:tagLst>
</file>

<file path=ppt/tags/tag30.xml><?xml version="1.0" encoding="utf-8"?>
<p:tagLst xmlns:a="http://schemas.openxmlformats.org/drawingml/2006/main" xmlns:r="http://schemas.openxmlformats.org/officeDocument/2006/relationships" xmlns:p="http://schemas.openxmlformats.org/presentationml/2006/main">
  <p:tag name="THEMEIDCC" val="6"/>
</p:tagLst>
</file>

<file path=ppt/tags/tag31.xml><?xml version="1.0" encoding="utf-8"?>
<p:tagLst xmlns:a="http://schemas.openxmlformats.org/drawingml/2006/main" xmlns:r="http://schemas.openxmlformats.org/officeDocument/2006/relationships" xmlns:p="http://schemas.openxmlformats.org/presentationml/2006/main">
  <p:tag name="THEMEIDCC" val="8"/>
</p:tagLst>
</file>

<file path=ppt/tags/tag32.xml><?xml version="1.0" encoding="utf-8"?>
<p:tagLst xmlns:a="http://schemas.openxmlformats.org/drawingml/2006/main" xmlns:r="http://schemas.openxmlformats.org/officeDocument/2006/relationships" xmlns:p="http://schemas.openxmlformats.org/presentationml/2006/main">
  <p:tag name="THEMEIDCC" val="9"/>
</p:tagLst>
</file>

<file path=ppt/tags/tag33.xml><?xml version="1.0" encoding="utf-8"?>
<p:tagLst xmlns:a="http://schemas.openxmlformats.org/drawingml/2006/main" xmlns:r="http://schemas.openxmlformats.org/officeDocument/2006/relationships" xmlns:p="http://schemas.openxmlformats.org/presentationml/2006/main">
  <p:tag name="THEMEIDCC" val="10"/>
</p:tagLst>
</file>

<file path=ppt/tags/tag34.xml><?xml version="1.0" encoding="utf-8"?>
<p:tagLst xmlns:a="http://schemas.openxmlformats.org/drawingml/2006/main" xmlns:r="http://schemas.openxmlformats.org/officeDocument/2006/relationships" xmlns:p="http://schemas.openxmlformats.org/presentationml/2006/main">
  <p:tag name="THEMEIDCC" val="11"/>
</p:tagLst>
</file>

<file path=ppt/tags/tag35.xml><?xml version="1.0" encoding="utf-8"?>
<p:tagLst xmlns:a="http://schemas.openxmlformats.org/drawingml/2006/main" xmlns:r="http://schemas.openxmlformats.org/officeDocument/2006/relationships" xmlns:p="http://schemas.openxmlformats.org/presentationml/2006/main">
  <p:tag name="THEMEIDCC" val="11"/>
</p:tagLst>
</file>

<file path=ppt/tags/tag36.xml><?xml version="1.0" encoding="utf-8"?>
<p:tagLst xmlns:a="http://schemas.openxmlformats.org/drawingml/2006/main" xmlns:r="http://schemas.openxmlformats.org/officeDocument/2006/relationships" xmlns:p="http://schemas.openxmlformats.org/presentationml/2006/main">
  <p:tag name="THEMEIDCC" val="12"/>
</p:tagLst>
</file>

<file path=ppt/tags/tag37.xml><?xml version="1.0" encoding="utf-8"?>
<p:tagLst xmlns:a="http://schemas.openxmlformats.org/drawingml/2006/main" xmlns:r="http://schemas.openxmlformats.org/officeDocument/2006/relationships" xmlns:p="http://schemas.openxmlformats.org/presentationml/2006/main">
  <p:tag name="THEMEIDCC" val="10"/>
</p:tagLst>
</file>

<file path=ppt/tags/tag38.xml><?xml version="1.0" encoding="utf-8"?>
<p:tagLst xmlns:a="http://schemas.openxmlformats.org/drawingml/2006/main" xmlns:r="http://schemas.openxmlformats.org/officeDocument/2006/relationships" xmlns:p="http://schemas.openxmlformats.org/presentationml/2006/main">
  <p:tag name="THEMEIDCC" val="11"/>
</p:tagLst>
</file>

<file path=ppt/tags/tag39.xml><?xml version="1.0" encoding="utf-8"?>
<p:tagLst xmlns:a="http://schemas.openxmlformats.org/drawingml/2006/main" xmlns:r="http://schemas.openxmlformats.org/officeDocument/2006/relationships" xmlns:p="http://schemas.openxmlformats.org/presentationml/2006/main">
  <p:tag name="THEMEIDCC" val="11"/>
</p:tagLst>
</file>

<file path=ppt/tags/tag4.xml><?xml version="1.0" encoding="utf-8"?>
<p:tagLst xmlns:a="http://schemas.openxmlformats.org/drawingml/2006/main" xmlns:r="http://schemas.openxmlformats.org/officeDocument/2006/relationships" xmlns:p="http://schemas.openxmlformats.org/presentationml/2006/main">
  <p:tag name="THEMEID" val="4"/>
</p:tagLst>
</file>

<file path=ppt/tags/tag5.xml><?xml version="1.0" encoding="utf-8"?>
<p:tagLst xmlns:a="http://schemas.openxmlformats.org/drawingml/2006/main" xmlns:r="http://schemas.openxmlformats.org/officeDocument/2006/relationships" xmlns:p="http://schemas.openxmlformats.org/presentationml/2006/main">
  <p:tag name="THEMEID" val="5"/>
</p:tagLst>
</file>

<file path=ppt/tags/tag6.xml><?xml version="1.0" encoding="utf-8"?>
<p:tagLst xmlns:a="http://schemas.openxmlformats.org/drawingml/2006/main" xmlns:r="http://schemas.openxmlformats.org/officeDocument/2006/relationships" xmlns:p="http://schemas.openxmlformats.org/presentationml/2006/main">
  <p:tag name="THEMEID" val="6"/>
</p:tagLst>
</file>

<file path=ppt/tags/tag7.xml><?xml version="1.0" encoding="utf-8"?>
<p:tagLst xmlns:a="http://schemas.openxmlformats.org/drawingml/2006/main" xmlns:r="http://schemas.openxmlformats.org/officeDocument/2006/relationships" xmlns:p="http://schemas.openxmlformats.org/presentationml/2006/main">
  <p:tag name="THEMEID" val="7"/>
</p:tagLst>
</file>

<file path=ppt/tags/tag8.xml><?xml version="1.0" encoding="utf-8"?>
<p:tagLst xmlns:a="http://schemas.openxmlformats.org/drawingml/2006/main" xmlns:r="http://schemas.openxmlformats.org/officeDocument/2006/relationships" xmlns:p="http://schemas.openxmlformats.org/presentationml/2006/main">
  <p:tag name="THEMEID" val="8"/>
</p:tagLst>
</file>

<file path=ppt/tags/tag9.xml><?xml version="1.0" encoding="utf-8"?>
<p:tagLst xmlns:a="http://schemas.openxmlformats.org/drawingml/2006/main" xmlns:r="http://schemas.openxmlformats.org/officeDocument/2006/relationships" xmlns:p="http://schemas.openxmlformats.org/presentationml/2006/main">
  <p:tag name="THEMEID" val="9"/>
</p:tagLst>
</file>

<file path=ppt/theme/theme1.xml><?xml version="1.0" encoding="utf-8"?>
<a:theme xmlns:a="http://schemas.openxmlformats.org/drawingml/2006/main" name="WHITE TEMPLATE">
  <a:themeElements>
    <a:clrScheme name="Custom 6">
      <a:dk1>
        <a:srgbClr val="505050"/>
      </a:dk1>
      <a:lt1>
        <a:srgbClr val="FFFFFF"/>
      </a:lt1>
      <a:dk2>
        <a:srgbClr val="107C10"/>
      </a:dk2>
      <a:lt2>
        <a:srgbClr val="D5F7F6"/>
      </a:lt2>
      <a:accent1>
        <a:srgbClr val="107C10"/>
      </a:accent1>
      <a:accent2>
        <a:srgbClr val="0377D6"/>
      </a:accent2>
      <a:accent3>
        <a:srgbClr val="00B294"/>
      </a:accent3>
      <a:accent4>
        <a:srgbClr val="A80000"/>
      </a:accent4>
      <a:accent5>
        <a:srgbClr val="D83B01"/>
      </a:accent5>
      <a:accent6>
        <a:srgbClr val="FEB900"/>
      </a:accent6>
      <a:hlink>
        <a:srgbClr val="107C10"/>
      </a:hlink>
      <a:folHlink>
        <a:srgbClr val="107C1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GREEN_1.potx" id="{E6351070-060E-4EB7-8FC9-7F6CD9537A4B}" vid="{9FBE0A09-7139-47DB-B6B8-8BE9F30C10C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ontrol xmlns="http://schemas.microsoft.com/VisualStudio/2011/storyboarding/control">
  <Id Name="d69996e1-3d61-4686-9b63-f1b855c596ab" Revision="1" Stencil="7276b9ef-3953-4dce-a89b-ed85f20b8b93" StencilVersion="1.0"/>
</Control>
</file>

<file path=customXml/item10.xml><?xml version="1.0" encoding="utf-8"?>
<Control xmlns="http://schemas.microsoft.com/VisualStudio/2011/storyboarding/control">
  <Id Name="a2191c86-fc50-4add-948c-129f6b5a88d8" Revision="1" Stencil="7276b9ef-3953-4dce-a89b-ed85f20b8b93" StencilVersion="1.0"/>
</Control>
</file>

<file path=customXml/item11.xml><?xml version="1.0" encoding="utf-8"?>
<Control xmlns="http://schemas.microsoft.com/VisualStudio/2011/storyboarding/control">
  <Id Name="fb22c541-ded0-47fa-8877-83a4c2d16227" Revision="1" Stencil="7276b9ef-3953-4dce-a89b-ed85f20b8b93" StencilVersion="1.0"/>
</Control>
</file>

<file path=customXml/item12.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3.xml><?xml version="1.0" encoding="utf-8"?>
<Control xmlns="http://schemas.microsoft.com/VisualStudio/2011/storyboarding/control">
  <Id Name="fb22c541-ded0-47fa-8877-83a4c2d16227" Revision="1" Stencil="7276b9ef-3953-4dce-a89b-ed85f20b8b93" StencilVersion="1.0"/>
</Control>
</file>

<file path=customXml/item14.xml><?xml version="1.0" encoding="utf-8"?>
<Control xmlns="http://schemas.microsoft.com/VisualStudio/2011/storyboarding/control">
  <Id Name="d69996e1-3d61-4686-9b63-f1b855c596ab" Revision="1" Stencil="7276b9ef-3953-4dce-a89b-ed85f20b8b93" StencilVersion="1.0"/>
</Control>
</file>

<file path=customXml/item15.xml><?xml version="1.0" encoding="utf-8"?>
<?mso-contentType ?>
<FormTemplates xmlns="http://schemas.microsoft.com/sharepoint/v3/contenttype/forms">
  <Display>DocumentLibraryForm</Display>
  <Edit>DocumentLibraryForm</Edit>
  <New>DocumentLibraryForm</New>
</FormTemplates>
</file>

<file path=customXml/item16.xml><?xml version="1.0" encoding="utf-8"?>
<Control xmlns="http://schemas.microsoft.com/VisualStudio/2011/storyboarding/control">
  <Id Name="a2191c86-fc50-4add-948c-129f6b5a88d8" Revision="1" Stencil="7276b9ef-3953-4dce-a89b-ed85f20b8b93" StencilVersion="1.0"/>
</Control>
</file>

<file path=customXml/item17.xml><?xml version="1.0" encoding="utf-8"?>
<Control xmlns="http://schemas.microsoft.com/VisualStudio/2011/storyboarding/control">
  <Id Name="a2191c86-fc50-4add-948c-129f6b5a88d8" Revision="1" Stencil="7276b9ef-3953-4dce-a89b-ed85f20b8b93" StencilVersion="1.0"/>
</Control>
</file>

<file path=customXml/item18.xml><?xml version="1.0" encoding="utf-8"?>
<Control xmlns="http://schemas.microsoft.com/VisualStudio/2011/storyboarding/control">
  <Id Name="369f9055-6b6c-48b9-9320-5df2d46c430a" Revision="1" Stencil="7276b9ef-3953-4dce-a89b-ed85f20b8b93" StencilVersion="1.0"/>
</Control>
</file>

<file path=customXml/item2.xml><?xml version="1.0" encoding="utf-8"?>
<Control xmlns="http://schemas.microsoft.com/VisualStudio/2011/storyboarding/control">
  <Id Name="fb22c541-ded0-47fa-8877-83a4c2d16227" Revision="1" Stencil="7276b9ef-3953-4dce-a89b-ed85f20b8b93" StencilVersion="1.0"/>
</Control>
</file>

<file path=customXml/item3.xml><?xml version="1.0" encoding="utf-8"?>
<Control xmlns="http://schemas.microsoft.com/VisualStudio/2011/storyboarding/control">
  <Id Name="a2191c86-fc50-4add-948c-129f6b5a88d8" Revision="1" Stencil="7276b9ef-3953-4dce-a89b-ed85f20b8b93" StencilVersion="1.0"/>
</Control>
</file>

<file path=customXml/item4.xml><?xml version="1.0" encoding="utf-8"?>
<Control xmlns="http://schemas.microsoft.com/VisualStudio/2011/storyboarding/control">
  <Id Name="369f9055-6b6c-48b9-9320-5df2d46c430a" Revision="1" Stencil="7276b9ef-3953-4dce-a89b-ed85f20b8b93" StencilVersion="1.0"/>
</Control>
</file>

<file path=customXml/item5.xml><?xml version="1.0" encoding="utf-8"?>
<Control xmlns="http://schemas.microsoft.com/VisualStudio/2011/storyboarding/control">
  <Id Name="a53d73d2-368b-429e-b817-1324eec1382c" Revision="1" Stencil="7276b9ef-3953-4dce-a89b-ed85f20b8b93" StencilVersion="1.0"/>
</Control>
</file>

<file path=customXml/item6.xml><?xml version="1.0" encoding="utf-8"?>
<Control xmlns="http://schemas.microsoft.com/VisualStudio/2011/storyboarding/control">
  <Id Name="fb22c541-ded0-47fa-8877-83a4c2d16227" Revision="1" Stencil="7276b9ef-3953-4dce-a89b-ed85f20b8b93" StencilVersion="1.0"/>
</Control>
</file>

<file path=customXml/item7.xml><?xml version="1.0" encoding="utf-8"?>
<Control xmlns="http://schemas.microsoft.com/VisualStudio/2011/storyboarding/control">
  <Id Name="369f9055-6b6c-48b9-9320-5df2d46c430a" Revision="1" Stencil="7276b9ef-3953-4dce-a89b-ed85f20b8b93" StencilVersion="1.0"/>
</Control>
</file>

<file path=customXml/item8.xml><?xml version="1.0" encoding="utf-8"?>
<Control xmlns="http://schemas.microsoft.com/VisualStudio/2011/storyboarding/control">
  <Id Name="a53d73d2-368b-429e-b817-1324eec1382c" Revision="1" Stencil="7276b9ef-3953-4dce-a89b-ed85f20b8b93" StencilVersion="1.0"/>
</Control>
</file>

<file path=customXml/item9.xml><?xml version="1.0" encoding="utf-8"?>
<Control xmlns="http://schemas.microsoft.com/VisualStudio/2011/storyboarding/control">
  <Id Name="369f9055-6b6c-48b9-9320-5df2d46c430a" Revision="1" Stencil="7276b9ef-3953-4dce-a89b-ed85f20b8b93" StencilVersion="1.0"/>
</Control>
</file>

<file path=customXml/itemProps1.xml><?xml version="1.0" encoding="utf-8"?>
<ds:datastoreItem xmlns:ds="http://schemas.openxmlformats.org/officeDocument/2006/customXml" ds:itemID="{C0F92A87-A216-45A9-B9C0-0515663D35BF}">
  <ds:schemaRefs>
    <ds:schemaRef ds:uri="http://schemas.microsoft.com/VisualStudio/2011/storyboarding/control"/>
  </ds:schemaRefs>
</ds:datastoreItem>
</file>

<file path=customXml/itemProps10.xml><?xml version="1.0" encoding="utf-8"?>
<ds:datastoreItem xmlns:ds="http://schemas.openxmlformats.org/officeDocument/2006/customXml" ds:itemID="{8257D6BC-B71E-4D95-81E4-A1D4A8174168}">
  <ds:schemaRefs>
    <ds:schemaRef ds:uri="http://schemas.microsoft.com/VisualStudio/2011/storyboarding/control"/>
  </ds:schemaRefs>
</ds:datastoreItem>
</file>

<file path=customXml/itemProps11.xml><?xml version="1.0" encoding="utf-8"?>
<ds:datastoreItem xmlns:ds="http://schemas.openxmlformats.org/officeDocument/2006/customXml" ds:itemID="{4C1B3C27-4803-4D72-A3F8-6668A3F0A24B}">
  <ds:schemaRefs>
    <ds:schemaRef ds:uri="http://schemas.microsoft.com/VisualStudio/2011/storyboarding/control"/>
  </ds:schemaRefs>
</ds:datastoreItem>
</file>

<file path=customXml/itemProps12.xml><?xml version="1.0" encoding="utf-8"?>
<ds:datastoreItem xmlns:ds="http://schemas.openxmlformats.org/officeDocument/2006/customXml" ds:itemID="{F990F116-B58F-4255-B05B-DA3808E0E5C6}">
  <ds:schemaRefs>
    <ds:schemaRef ds:uri="http://schemas.microsoft.com/office/2006/documentManagement/types"/>
    <ds:schemaRef ds:uri="http://schemas.microsoft.com/office/infopath/2007/PartnerControls"/>
    <ds:schemaRef ds:uri="83cd2334-221a-48c3-9034-bfd1542dfe28"/>
    <ds:schemaRef ds:uri="http://purl.org/dc/elements/1.1/"/>
    <ds:schemaRef ds:uri="http://schemas.microsoft.com/office/2006/metadata/properties"/>
    <ds:schemaRef ds:uri="http://purl.org/dc/terms/"/>
    <ds:schemaRef ds:uri="http://schemas.openxmlformats.org/package/2006/metadata/core-properties"/>
    <ds:schemaRef ds:uri="http://www.w3.org/XML/1998/namespace"/>
    <ds:schemaRef ds:uri="http://purl.org/dc/dcmitype/"/>
  </ds:schemaRefs>
</ds:datastoreItem>
</file>

<file path=customXml/itemProps13.xml><?xml version="1.0" encoding="utf-8"?>
<ds:datastoreItem xmlns:ds="http://schemas.openxmlformats.org/officeDocument/2006/customXml" ds:itemID="{4E8278DB-3CDD-48A7-992E-A7596AD335B9}">
  <ds:schemaRefs>
    <ds:schemaRef ds:uri="http://schemas.microsoft.com/VisualStudio/2011/storyboarding/control"/>
  </ds:schemaRefs>
</ds:datastoreItem>
</file>

<file path=customXml/itemProps14.xml><?xml version="1.0" encoding="utf-8"?>
<ds:datastoreItem xmlns:ds="http://schemas.openxmlformats.org/officeDocument/2006/customXml" ds:itemID="{0282FB20-2D4C-459D-8468-77D1D3C6925D}">
  <ds:schemaRefs>
    <ds:schemaRef ds:uri="http://schemas.microsoft.com/VisualStudio/2011/storyboarding/control"/>
  </ds:schemaRefs>
</ds:datastoreItem>
</file>

<file path=customXml/itemProps15.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16.xml><?xml version="1.0" encoding="utf-8"?>
<ds:datastoreItem xmlns:ds="http://schemas.openxmlformats.org/officeDocument/2006/customXml" ds:itemID="{0B54C583-7BAB-4080-8093-C5F84F5A225A}">
  <ds:schemaRefs>
    <ds:schemaRef ds:uri="http://schemas.microsoft.com/VisualStudio/2011/storyboarding/control"/>
  </ds:schemaRefs>
</ds:datastoreItem>
</file>

<file path=customXml/itemProps17.xml><?xml version="1.0" encoding="utf-8"?>
<ds:datastoreItem xmlns:ds="http://schemas.openxmlformats.org/officeDocument/2006/customXml" ds:itemID="{D4B5F268-5930-44CD-BDF1-D0A04D4BBC1C}">
  <ds:schemaRefs>
    <ds:schemaRef ds:uri="http://schemas.microsoft.com/VisualStudio/2011/storyboarding/control"/>
  </ds:schemaRefs>
</ds:datastoreItem>
</file>

<file path=customXml/itemProps18.xml><?xml version="1.0" encoding="utf-8"?>
<ds:datastoreItem xmlns:ds="http://schemas.openxmlformats.org/officeDocument/2006/customXml" ds:itemID="{42D603BF-B513-4201-A599-21BA0F4FFC40}">
  <ds:schemaRefs>
    <ds:schemaRef ds:uri="http://schemas.microsoft.com/VisualStudio/2011/storyboarding/control"/>
  </ds:schemaRefs>
</ds:datastoreItem>
</file>

<file path=customXml/itemProps2.xml><?xml version="1.0" encoding="utf-8"?>
<ds:datastoreItem xmlns:ds="http://schemas.openxmlformats.org/officeDocument/2006/customXml" ds:itemID="{432851C6-BC05-4673-B853-6D08AB80CDC4}">
  <ds:schemaRefs>
    <ds:schemaRef ds:uri="http://schemas.microsoft.com/VisualStudio/2011/storyboarding/control"/>
  </ds:schemaRefs>
</ds:datastoreItem>
</file>

<file path=customXml/itemProps3.xml><?xml version="1.0" encoding="utf-8"?>
<ds:datastoreItem xmlns:ds="http://schemas.openxmlformats.org/officeDocument/2006/customXml" ds:itemID="{4B16F4FE-7C26-4443-B426-81998D23ED87}">
  <ds:schemaRefs>
    <ds:schemaRef ds:uri="http://schemas.microsoft.com/VisualStudio/2011/storyboarding/control"/>
  </ds:schemaRefs>
</ds:datastoreItem>
</file>

<file path=customXml/itemProps4.xml><?xml version="1.0" encoding="utf-8"?>
<ds:datastoreItem xmlns:ds="http://schemas.openxmlformats.org/officeDocument/2006/customXml" ds:itemID="{FE651ABA-5DC1-4ABD-A06E-055AE54B337B}">
  <ds:schemaRefs>
    <ds:schemaRef ds:uri="http://schemas.microsoft.com/VisualStudio/2011/storyboarding/control"/>
  </ds:schemaRefs>
</ds:datastoreItem>
</file>

<file path=customXml/itemProps5.xml><?xml version="1.0" encoding="utf-8"?>
<ds:datastoreItem xmlns:ds="http://schemas.openxmlformats.org/officeDocument/2006/customXml" ds:itemID="{4E805D65-1532-4BB0-8F41-8013167C0009}">
  <ds:schemaRefs>
    <ds:schemaRef ds:uri="http://schemas.microsoft.com/VisualStudio/2011/storyboarding/control"/>
  </ds:schemaRefs>
</ds:datastoreItem>
</file>

<file path=customXml/itemProps6.xml><?xml version="1.0" encoding="utf-8"?>
<ds:datastoreItem xmlns:ds="http://schemas.openxmlformats.org/officeDocument/2006/customXml" ds:itemID="{B5105A87-47B6-44F6-97FD-4619C0556604}">
  <ds:schemaRefs>
    <ds:schemaRef ds:uri="http://schemas.microsoft.com/VisualStudio/2011/storyboarding/control"/>
  </ds:schemaRefs>
</ds:datastoreItem>
</file>

<file path=customXml/itemProps7.xml><?xml version="1.0" encoding="utf-8"?>
<ds:datastoreItem xmlns:ds="http://schemas.openxmlformats.org/officeDocument/2006/customXml" ds:itemID="{82DB428A-B8F8-483F-8276-095629A8ECDB}">
  <ds:schemaRefs>
    <ds:schemaRef ds:uri="http://schemas.microsoft.com/VisualStudio/2011/storyboarding/control"/>
  </ds:schemaRefs>
</ds:datastoreItem>
</file>

<file path=customXml/itemProps8.xml><?xml version="1.0" encoding="utf-8"?>
<ds:datastoreItem xmlns:ds="http://schemas.openxmlformats.org/officeDocument/2006/customXml" ds:itemID="{6FB9D450-4C47-4A44-8C0D-C78D8A54C46F}">
  <ds:schemaRefs>
    <ds:schemaRef ds:uri="http://schemas.microsoft.com/VisualStudio/2011/storyboarding/control"/>
  </ds:schemaRefs>
</ds:datastoreItem>
</file>

<file path=customXml/itemProps9.xml><?xml version="1.0" encoding="utf-8"?>
<ds:datastoreItem xmlns:ds="http://schemas.openxmlformats.org/officeDocument/2006/customXml" ds:itemID="{38217AA1-CC95-49A9-B284-2ED4D347D7CA}">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emplate>Brand_template_16-9_Consumer_GREEN_1</Template>
  <TotalTime>2384</TotalTime>
  <Words>972</Words>
  <Application>Microsoft Office PowerPoint</Application>
  <PresentationFormat>Custom</PresentationFormat>
  <Paragraphs>168</Paragraphs>
  <Slides>27</Slides>
  <Notes>17</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Arial</vt:lpstr>
      <vt:lpstr>Calibri</vt:lpstr>
      <vt:lpstr>Consolas</vt:lpstr>
      <vt:lpstr>Segoe UI</vt:lpstr>
      <vt:lpstr>Segoe UI Light</vt:lpstr>
      <vt:lpstr>Segoe UI Semilight</vt:lpstr>
      <vt:lpstr>Wingdings</vt:lpstr>
      <vt:lpstr>WHITE TEMPLATE</vt:lpstr>
      <vt:lpstr>Bots in the real world</vt:lpstr>
      <vt:lpstr>PowerPoint Presentation</vt:lpstr>
      <vt:lpstr>Command Line</vt:lpstr>
      <vt:lpstr>Menus</vt:lpstr>
      <vt:lpstr>Websites</vt:lpstr>
      <vt:lpstr>PowerPoint Presentation</vt:lpstr>
      <vt:lpstr>IT’S YOUR JOB TO FIGURE OUT  THE COMPUTER</vt:lpstr>
      <vt:lpstr>PowerPoint Presentation</vt:lpstr>
      <vt:lpstr>What is a bot?</vt:lpstr>
      <vt:lpstr>A bot is an app </vt:lpstr>
      <vt:lpstr>Similar design, different paradigm</vt:lpstr>
      <vt:lpstr>Project Murphy</vt:lpstr>
      <vt:lpstr>PowerPoint Presentation</vt:lpstr>
      <vt:lpstr>A bot is an app with a little more humanity</vt:lpstr>
      <vt:lpstr>But... Do you really need a bot?</vt:lpstr>
      <vt:lpstr>Bots don’t inherently solve all problems</vt:lpstr>
      <vt:lpstr>Anti-pattern: Canvas/input mismatch</vt:lpstr>
      <vt:lpstr>Anti-pattern: Canvas/input mismatch</vt:lpstr>
      <vt:lpstr>Anti-pattern: Canvas/input mismatch</vt:lpstr>
      <vt:lpstr>Using the right interface</vt:lpstr>
      <vt:lpstr>Common patterns</vt:lpstr>
      <vt:lpstr>Knowledge Base Bots</vt:lpstr>
      <vt:lpstr>Handoff to Human</vt:lpstr>
      <vt:lpstr>Backchannel</vt:lpstr>
      <vt:lpstr>The labs</vt:lpstr>
      <vt:lpstr>Introducing the labs</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goes here</dc:title>
  <dc:subject>&lt;Speech title here&gt;</dc:subject>
  <dc:creator>Microsoft Office User</dc:creator>
  <cp:keywords>MSVID, Brand Guidelines, Branding, Visual Identity, grid</cp:keywords>
  <dc:description>Template: Maryfj_x000d_
Formatting: _x000d_
Audience Type:</dc:description>
  <cp:lastModifiedBy>Christopher Harrison</cp:lastModifiedBy>
  <cp:revision>217</cp:revision>
  <dcterms:created xsi:type="dcterms:W3CDTF">2015-06-04T21:40:17Z</dcterms:created>
  <dcterms:modified xsi:type="dcterms:W3CDTF">2017-06-13T17:18:32Z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0x010100674EDBEC711BD14FBA6FF5C10FEFEAC7</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